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34.svg" ContentType="image/svg+xml"/>
  <Override PartName="/ppt/media/image36.svg" ContentType="image/svg+xml"/>
  <Override PartName="/ppt/media/image3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Lst>
  <p:notesMasterIdLst>
    <p:notesMasterId r:id="rId6"/>
  </p:notesMasterIdLst>
  <p:sldIdLst>
    <p:sldId id="407" r:id="rId4"/>
    <p:sldId id="256" r:id="rId5"/>
    <p:sldId id="257" r:id="rId7"/>
    <p:sldId id="343" r:id="rId8"/>
    <p:sldId id="318" r:id="rId9"/>
    <p:sldId id="258" r:id="rId10"/>
    <p:sldId id="344" r:id="rId11"/>
    <p:sldId id="345" r:id="rId12"/>
    <p:sldId id="380" r:id="rId13"/>
    <p:sldId id="297" r:id="rId14"/>
    <p:sldId id="298" r:id="rId15"/>
    <p:sldId id="268" r:id="rId16"/>
    <p:sldId id="259" r:id="rId17"/>
    <p:sldId id="378" r:id="rId18"/>
    <p:sldId id="379" r:id="rId19"/>
    <p:sldId id="348" r:id="rId20"/>
    <p:sldId id="296" r:id="rId21"/>
    <p:sldId id="374" r:id="rId22"/>
    <p:sldId id="463" r:id="rId23"/>
    <p:sldId id="347" r:id="rId24"/>
    <p:sldId id="464" r:id="rId25"/>
    <p:sldId id="465" r:id="rId26"/>
    <p:sldId id="260" r:id="rId27"/>
    <p:sldId id="382" r:id="rId28"/>
    <p:sldId id="383" r:id="rId29"/>
    <p:sldId id="375" r:id="rId30"/>
    <p:sldId id="373" r:id="rId31"/>
    <p:sldId id="278" r:id="rId32"/>
    <p:sldId id="276" r:id="rId33"/>
    <p:sldId id="384" r:id="rId34"/>
    <p:sldId id="466" r:id="rId35"/>
    <p:sldId id="377" r:id="rId36"/>
    <p:sldId id="467" r:id="rId37"/>
    <p:sldId id="469" r:id="rId38"/>
    <p:sldId id="385" r:id="rId39"/>
    <p:sldId id="450" r:id="rId40"/>
    <p:sldId id="470" r:id="rId41"/>
    <p:sldId id="471" r:id="rId42"/>
    <p:sldId id="372" r:id="rId43"/>
    <p:sldId id="277" r:id="rId44"/>
    <p:sldId id="299" r:id="rId45"/>
    <p:sldId id="270" r:id="rId46"/>
    <p:sldId id="386" r:id="rId47"/>
    <p:sldId id="472" r:id="rId48"/>
    <p:sldId id="449" r:id="rId49"/>
  </p:sldIdLst>
  <p:sldSz cx="12192000" cy="6858000"/>
  <p:notesSz cx="7103745" cy="10234295"/>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ABA6"/>
    <a:srgbClr val="F95953"/>
    <a:srgbClr val="6C6C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92" y="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3" Type="http://schemas.openxmlformats.org/officeDocument/2006/relationships/tags" Target="tags/tag160.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438E0A6-BDB9-4075-9C6B-A8D2D29612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B0B2561-D6FE-432E-8289-6BC8862C36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C6E116-AC3A-4325-A994-530E38159AF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4BA0D2-2A6A-4649-8D39-7792699B068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 Id="rId3" Type="http://schemas.openxmlformats.org/officeDocument/2006/relationships/image" Target="../media/image4.emf"/><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tags" Target="../tags/tag2.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6" Type="http://schemas.openxmlformats.org/officeDocument/2006/relationships/notesSlide" Target="../notesSlides/notesSlide11.xml"/><Relationship Id="rId15" Type="http://schemas.openxmlformats.org/officeDocument/2006/relationships/slideLayout" Target="../slideLayouts/slideLayout1.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tags" Target="../tags/tag16.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13.jpeg"/><Relationship Id="rId2" Type="http://schemas.openxmlformats.org/officeDocument/2006/relationships/tags" Target="../tags/tag17.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1" Type="http://schemas.openxmlformats.org/officeDocument/2006/relationships/notesSlide" Target="../notesSlides/notesSlide18.xml"/><Relationship Id="rId30" Type="http://schemas.openxmlformats.org/officeDocument/2006/relationships/slideLayout" Target="../slideLayouts/slideLayout1.xml"/><Relationship Id="rId3" Type="http://schemas.openxmlformats.org/officeDocument/2006/relationships/tags" Target="../tags/tag19.xml"/><Relationship Id="rId29" Type="http://schemas.openxmlformats.org/officeDocument/2006/relationships/image" Target="../media/image24.svg"/><Relationship Id="rId28" Type="http://schemas.openxmlformats.org/officeDocument/2006/relationships/image" Target="../media/image23.png"/><Relationship Id="rId27" Type="http://schemas.openxmlformats.org/officeDocument/2006/relationships/tags" Target="../tags/tag35.xml"/><Relationship Id="rId26" Type="http://schemas.openxmlformats.org/officeDocument/2006/relationships/image" Target="../media/image22.svg"/><Relationship Id="rId25" Type="http://schemas.openxmlformats.org/officeDocument/2006/relationships/image" Target="../media/image21.png"/><Relationship Id="rId24" Type="http://schemas.openxmlformats.org/officeDocument/2006/relationships/tags" Target="../tags/tag34.xml"/><Relationship Id="rId23" Type="http://schemas.openxmlformats.org/officeDocument/2006/relationships/image" Target="../media/image20.svg"/><Relationship Id="rId22" Type="http://schemas.openxmlformats.org/officeDocument/2006/relationships/image" Target="../media/image19.png"/><Relationship Id="rId21" Type="http://schemas.openxmlformats.org/officeDocument/2006/relationships/tags" Target="../tags/tag33.xml"/><Relationship Id="rId20" Type="http://schemas.openxmlformats.org/officeDocument/2006/relationships/image" Target="../media/image18.svg"/><Relationship Id="rId2" Type="http://schemas.openxmlformats.org/officeDocument/2006/relationships/tags" Target="../tags/tag18.xml"/><Relationship Id="rId19" Type="http://schemas.openxmlformats.org/officeDocument/2006/relationships/image" Target="../media/image17.png"/><Relationship Id="rId18" Type="http://schemas.openxmlformats.org/officeDocument/2006/relationships/tags" Target="../tags/tag32.xml"/><Relationship Id="rId17" Type="http://schemas.openxmlformats.org/officeDocument/2006/relationships/tags" Target="../tags/tag31.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image" Target="../media/image16.svg"/><Relationship Id="rId12" Type="http://schemas.openxmlformats.org/officeDocument/2006/relationships/image" Target="../media/image15.png"/><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25.jpeg"/><Relationship Id="rId2" Type="http://schemas.openxmlformats.org/officeDocument/2006/relationships/tags" Target="../tags/tag36.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26.jpeg"/><Relationship Id="rId2" Type="http://schemas.openxmlformats.org/officeDocument/2006/relationships/tags" Target="../tags/tag37.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27.jpeg"/><Relationship Id="rId2" Type="http://schemas.openxmlformats.org/officeDocument/2006/relationships/tags" Target="../tags/tag38.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1.xml"/><Relationship Id="rId7" Type="http://schemas.openxmlformats.org/officeDocument/2006/relationships/image" Target="../media/image30.jpeg"/><Relationship Id="rId6" Type="http://schemas.openxmlformats.org/officeDocument/2006/relationships/tags" Target="../tags/tag41.xml"/><Relationship Id="rId5" Type="http://schemas.openxmlformats.org/officeDocument/2006/relationships/image" Target="../media/image29.jpeg"/><Relationship Id="rId4" Type="http://schemas.openxmlformats.org/officeDocument/2006/relationships/tags" Target="../tags/tag40.xml"/><Relationship Id="rId3" Type="http://schemas.openxmlformats.org/officeDocument/2006/relationships/image" Target="../media/image28.jpeg"/><Relationship Id="rId2" Type="http://schemas.openxmlformats.org/officeDocument/2006/relationships/tags" Target="../tags/tag39.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xml"/><Relationship Id="rId3" Type="http://schemas.openxmlformats.org/officeDocument/2006/relationships/image" Target="../media/image31.jpeg"/><Relationship Id="rId2" Type="http://schemas.openxmlformats.org/officeDocument/2006/relationships/tags" Target="../tags/tag42.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tags" Target="../tags/tag43.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xml"/><Relationship Id="rId4" Type="http://schemas.openxmlformats.org/officeDocument/2006/relationships/image" Target="../media/image32.jpeg"/><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1.xml"/><Relationship Id="rId2" Type="http://schemas.openxmlformats.org/officeDocument/2006/relationships/image" Target="../media/image9.png"/><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7" Type="http://schemas.openxmlformats.org/officeDocument/2006/relationships/notesSlide" Target="../notesSlides/notesSlide29.xml"/><Relationship Id="rId26" Type="http://schemas.openxmlformats.org/officeDocument/2006/relationships/slideLayout" Target="../slideLayouts/slideLayout1.xml"/><Relationship Id="rId25" Type="http://schemas.openxmlformats.org/officeDocument/2006/relationships/tags" Target="../tags/tag69.xml"/><Relationship Id="rId24" Type="http://schemas.openxmlformats.org/officeDocument/2006/relationships/tags" Target="../tags/tag68.xml"/><Relationship Id="rId23" Type="http://schemas.openxmlformats.org/officeDocument/2006/relationships/tags" Target="../tags/tag67.xml"/><Relationship Id="rId22" Type="http://schemas.openxmlformats.org/officeDocument/2006/relationships/tags" Target="../tags/tag66.xml"/><Relationship Id="rId21" Type="http://schemas.openxmlformats.org/officeDocument/2006/relationships/tags" Target="../tags/tag65.xml"/><Relationship Id="rId20" Type="http://schemas.openxmlformats.org/officeDocument/2006/relationships/tags" Target="../tags/tag64.xml"/><Relationship Id="rId2" Type="http://schemas.openxmlformats.org/officeDocument/2006/relationships/tags" Target="../tags/tag46.xml"/><Relationship Id="rId19" Type="http://schemas.openxmlformats.org/officeDocument/2006/relationships/tags" Target="../tags/tag63.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4" Type="http://schemas.openxmlformats.org/officeDocument/2006/relationships/notesSlide" Target="../notesSlides/notesSlide30.xml"/><Relationship Id="rId23" Type="http://schemas.openxmlformats.org/officeDocument/2006/relationships/slideLayout" Target="../slideLayouts/slideLayout1.xml"/><Relationship Id="rId22" Type="http://schemas.openxmlformats.org/officeDocument/2006/relationships/image" Target="../media/image38.svg"/><Relationship Id="rId21" Type="http://schemas.openxmlformats.org/officeDocument/2006/relationships/image" Target="../media/image37.png"/><Relationship Id="rId20" Type="http://schemas.openxmlformats.org/officeDocument/2006/relationships/tags" Target="../tags/tag84.xml"/><Relationship Id="rId2" Type="http://schemas.openxmlformats.org/officeDocument/2006/relationships/tags" Target="../tags/tag70.xml"/><Relationship Id="rId19" Type="http://schemas.openxmlformats.org/officeDocument/2006/relationships/image" Target="../media/image36.svg"/><Relationship Id="rId18" Type="http://schemas.openxmlformats.org/officeDocument/2006/relationships/image" Target="../media/image35.png"/><Relationship Id="rId17" Type="http://schemas.openxmlformats.org/officeDocument/2006/relationships/tags" Target="../tags/tag83.xml"/><Relationship Id="rId16" Type="http://schemas.openxmlformats.org/officeDocument/2006/relationships/image" Target="../media/image34.svg"/><Relationship Id="rId15" Type="http://schemas.openxmlformats.org/officeDocument/2006/relationships/image" Target="../media/image33.png"/><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8" Type="http://schemas.openxmlformats.org/officeDocument/2006/relationships/notesSlide" Target="../notesSlides/notesSlide32.xml"/><Relationship Id="rId37" Type="http://schemas.openxmlformats.org/officeDocument/2006/relationships/slideLayout" Target="../slideLayouts/slideLayout1.xml"/><Relationship Id="rId36" Type="http://schemas.openxmlformats.org/officeDocument/2006/relationships/tags" Target="../tags/tag119.xml"/><Relationship Id="rId35" Type="http://schemas.openxmlformats.org/officeDocument/2006/relationships/tags" Target="../tags/tag118.xml"/><Relationship Id="rId34" Type="http://schemas.openxmlformats.org/officeDocument/2006/relationships/tags" Target="../tags/tag117.xml"/><Relationship Id="rId33" Type="http://schemas.openxmlformats.org/officeDocument/2006/relationships/tags" Target="../tags/tag116.xml"/><Relationship Id="rId32" Type="http://schemas.openxmlformats.org/officeDocument/2006/relationships/tags" Target="../tags/tag115.xml"/><Relationship Id="rId31" Type="http://schemas.openxmlformats.org/officeDocument/2006/relationships/tags" Target="../tags/tag114.xml"/><Relationship Id="rId30" Type="http://schemas.openxmlformats.org/officeDocument/2006/relationships/tags" Target="../tags/tag113.xml"/><Relationship Id="rId3" Type="http://schemas.openxmlformats.org/officeDocument/2006/relationships/tags" Target="../tags/tag86.xml"/><Relationship Id="rId29" Type="http://schemas.openxmlformats.org/officeDocument/2006/relationships/tags" Target="../tags/tag112.xml"/><Relationship Id="rId28" Type="http://schemas.openxmlformats.org/officeDocument/2006/relationships/tags" Target="../tags/tag111.xml"/><Relationship Id="rId27" Type="http://schemas.openxmlformats.org/officeDocument/2006/relationships/tags" Target="../tags/tag110.xml"/><Relationship Id="rId26" Type="http://schemas.openxmlformats.org/officeDocument/2006/relationships/tags" Target="../tags/tag109.xml"/><Relationship Id="rId25" Type="http://schemas.openxmlformats.org/officeDocument/2006/relationships/tags" Target="../tags/tag108.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tags" Target="../tags/tag85.xml"/><Relationship Id="rId19" Type="http://schemas.openxmlformats.org/officeDocument/2006/relationships/tags" Target="../tags/tag102.xml"/><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9" Type="http://schemas.openxmlformats.org/officeDocument/2006/relationships/notesSlide" Target="../notesSlides/notesSlide33.xml"/><Relationship Id="rId38" Type="http://schemas.openxmlformats.org/officeDocument/2006/relationships/slideLayout" Target="../slideLayouts/slideLayout1.xml"/><Relationship Id="rId37" Type="http://schemas.openxmlformats.org/officeDocument/2006/relationships/themeOverride" Target="../theme/themeOverride1.xml"/><Relationship Id="rId36" Type="http://schemas.openxmlformats.org/officeDocument/2006/relationships/tags" Target="../tags/tag154.xml"/><Relationship Id="rId35" Type="http://schemas.openxmlformats.org/officeDocument/2006/relationships/tags" Target="../tags/tag153.xml"/><Relationship Id="rId34" Type="http://schemas.openxmlformats.org/officeDocument/2006/relationships/tags" Target="../tags/tag152.xml"/><Relationship Id="rId33" Type="http://schemas.openxmlformats.org/officeDocument/2006/relationships/tags" Target="../tags/tag151.xml"/><Relationship Id="rId32" Type="http://schemas.openxmlformats.org/officeDocument/2006/relationships/tags" Target="../tags/tag150.xml"/><Relationship Id="rId31" Type="http://schemas.openxmlformats.org/officeDocument/2006/relationships/tags" Target="../tags/tag149.xml"/><Relationship Id="rId30" Type="http://schemas.openxmlformats.org/officeDocument/2006/relationships/tags" Target="../tags/tag148.xml"/><Relationship Id="rId3" Type="http://schemas.openxmlformats.org/officeDocument/2006/relationships/tags" Target="../tags/tag121.xml"/><Relationship Id="rId29" Type="http://schemas.openxmlformats.org/officeDocument/2006/relationships/tags" Target="../tags/tag147.xml"/><Relationship Id="rId28" Type="http://schemas.openxmlformats.org/officeDocument/2006/relationships/tags" Target="../tags/tag146.xml"/><Relationship Id="rId27" Type="http://schemas.openxmlformats.org/officeDocument/2006/relationships/tags" Target="../tags/tag145.xml"/><Relationship Id="rId26" Type="http://schemas.openxmlformats.org/officeDocument/2006/relationships/tags" Target="../tags/tag144.xml"/><Relationship Id="rId25" Type="http://schemas.openxmlformats.org/officeDocument/2006/relationships/tags" Target="../tags/tag143.xml"/><Relationship Id="rId24" Type="http://schemas.openxmlformats.org/officeDocument/2006/relationships/tags" Target="../tags/tag142.xml"/><Relationship Id="rId23" Type="http://schemas.openxmlformats.org/officeDocument/2006/relationships/tags" Target="../tags/tag141.xml"/><Relationship Id="rId22" Type="http://schemas.openxmlformats.org/officeDocument/2006/relationships/tags" Target="../tags/tag140.xml"/><Relationship Id="rId21" Type="http://schemas.openxmlformats.org/officeDocument/2006/relationships/tags" Target="../tags/tag139.xml"/><Relationship Id="rId20" Type="http://schemas.openxmlformats.org/officeDocument/2006/relationships/tags" Target="../tags/tag138.xml"/><Relationship Id="rId2" Type="http://schemas.openxmlformats.org/officeDocument/2006/relationships/tags" Target="../tags/tag120.xml"/><Relationship Id="rId19" Type="http://schemas.openxmlformats.org/officeDocument/2006/relationships/tags" Target="../tags/tag137.xml"/><Relationship Id="rId18" Type="http://schemas.openxmlformats.org/officeDocument/2006/relationships/tags" Target="../tags/tag136.xml"/><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image" Target="../media/image14.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xml"/><Relationship Id="rId3" Type="http://schemas.openxmlformats.org/officeDocument/2006/relationships/image" Target="../media/image39.jpeg"/><Relationship Id="rId2" Type="http://schemas.openxmlformats.org/officeDocument/2006/relationships/tags" Target="../tags/tag155.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1.xml"/><Relationship Id="rId3" Type="http://schemas.openxmlformats.org/officeDocument/2006/relationships/image" Target="../media/image40.jpeg"/><Relationship Id="rId2" Type="http://schemas.openxmlformats.org/officeDocument/2006/relationships/tags" Target="../tags/tag159.xml"/><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rot="16200000">
            <a:off x="6173470" y="543560"/>
            <a:ext cx="2501900" cy="4471035"/>
            <a:chOff x="7210222" y="3140035"/>
            <a:chExt cx="1770664" cy="3272488"/>
          </a:xfrm>
        </p:grpSpPr>
        <p:sp>
          <p:nvSpPr>
            <p:cNvPr id="33" name="矩形 32"/>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34" name="矩形 33"/>
            <p:cNvSpPr/>
            <p:nvPr/>
          </p:nvSpPr>
          <p:spPr>
            <a:xfrm>
              <a:off x="7210222" y="3140035"/>
              <a:ext cx="1770664" cy="3272488"/>
            </a:xfrm>
            <a:prstGeom prst="rect">
              <a:avLst/>
            </a:prstGeom>
            <a:blipFill>
              <a:blip r:embed="rId1">
                <a:alphaModFix amt="26000"/>
                <a:extLst>
                  <a:ext uri="{BEBA8EAE-BF5A-486C-A8C5-ECC9F3942E4B}">
                    <a14:imgProps xmlns:a14="http://schemas.microsoft.com/office/drawing/2010/main">
                      <a14:imgLayer r:embed="rId2">
                        <a14:imgEffect>
                          <a14:artisticTexturizer/>
                        </a14:imgEffect>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grpSp>
      <p:pic>
        <p:nvPicPr>
          <p:cNvPr id="55" name="图片 54"/>
          <p:cNvPicPr>
            <a:picLocks noChangeAspect="1"/>
          </p:cNvPicPr>
          <p:nvPr/>
        </p:nvPicPr>
        <p:blipFill>
          <a:blip r:embed="rId3">
            <a:grayscl/>
          </a:blip>
          <a:srcRect l="10634" b="29966"/>
          <a:stretch>
            <a:fillRect/>
          </a:stretch>
        </p:blipFill>
        <p:spPr>
          <a:xfrm rot="20481532" flipH="1">
            <a:off x="9210407" y="3378211"/>
            <a:ext cx="3681478" cy="3734492"/>
          </a:xfrm>
          <a:custGeom>
            <a:avLst/>
            <a:gdLst>
              <a:gd name="connsiteX0" fmla="*/ 1938173 w 5820008"/>
              <a:gd name="connsiteY0" fmla="*/ 5903817 h 5903817"/>
              <a:gd name="connsiteX1" fmla="*/ 5820008 w 5820008"/>
              <a:gd name="connsiteY1" fmla="*/ 4629444 h 5903817"/>
              <a:gd name="connsiteX2" fmla="*/ 5820008 w 5820008"/>
              <a:gd name="connsiteY2" fmla="*/ 0 h 5903817"/>
              <a:gd name="connsiteX3" fmla="*/ 0 w 5820008"/>
              <a:gd name="connsiteY3" fmla="*/ 0 h 5903817"/>
            </a:gdLst>
            <a:ahLst/>
            <a:cxnLst>
              <a:cxn ang="0">
                <a:pos x="connsiteX0" y="connsiteY0"/>
              </a:cxn>
              <a:cxn ang="0">
                <a:pos x="connsiteX1" y="connsiteY1"/>
              </a:cxn>
              <a:cxn ang="0">
                <a:pos x="connsiteX2" y="connsiteY2"/>
              </a:cxn>
              <a:cxn ang="0">
                <a:pos x="connsiteX3" y="connsiteY3"/>
              </a:cxn>
            </a:cxnLst>
            <a:rect l="l" t="t" r="r" b="b"/>
            <a:pathLst>
              <a:path w="5820008" h="5903817">
                <a:moveTo>
                  <a:pt x="1938173" y="5903817"/>
                </a:moveTo>
                <a:lnTo>
                  <a:pt x="5820008" y="4629444"/>
                </a:lnTo>
                <a:lnTo>
                  <a:pt x="5820008" y="0"/>
                </a:lnTo>
                <a:lnTo>
                  <a:pt x="0" y="0"/>
                </a:lnTo>
                <a:close/>
              </a:path>
            </a:pathLst>
          </a:custGeom>
          <a:effectLst>
            <a:softEdge rad="0"/>
          </a:effectLst>
        </p:spPr>
      </p:pic>
      <p:pic>
        <p:nvPicPr>
          <p:cNvPr id="5963" name="图片 5962"/>
          <p:cNvPicPr>
            <a:picLocks noChangeAspect="1"/>
          </p:cNvPicPr>
          <p:nvPr/>
        </p:nvPicPr>
        <p:blipFill>
          <a:blip r:embed="rId3"/>
          <a:stretch>
            <a:fillRect/>
          </a:stretch>
        </p:blipFill>
        <p:spPr>
          <a:xfrm flipH="1" flipV="1">
            <a:off x="10031223" y="11010"/>
            <a:ext cx="2160777" cy="2796943"/>
          </a:xfrm>
          <a:prstGeom prst="rect">
            <a:avLst/>
          </a:prstGeom>
        </p:spPr>
      </p:pic>
      <p:pic>
        <p:nvPicPr>
          <p:cNvPr id="5964" name="图片 5963"/>
          <p:cNvPicPr>
            <a:picLocks noChangeAspect="1"/>
          </p:cNvPicPr>
          <p:nvPr/>
        </p:nvPicPr>
        <p:blipFill>
          <a:blip r:embed="rId4"/>
          <a:stretch>
            <a:fillRect/>
          </a:stretch>
        </p:blipFill>
        <p:spPr>
          <a:xfrm>
            <a:off x="0" y="3769923"/>
            <a:ext cx="208048" cy="869944"/>
          </a:xfrm>
          <a:prstGeom prst="rect">
            <a:avLst/>
          </a:prstGeom>
        </p:spPr>
      </p:pic>
      <p:pic>
        <p:nvPicPr>
          <p:cNvPr id="5965" name="图片 5964"/>
          <p:cNvPicPr>
            <a:picLocks noChangeAspect="1"/>
          </p:cNvPicPr>
          <p:nvPr/>
        </p:nvPicPr>
        <p:blipFill>
          <a:blip r:embed="rId5"/>
          <a:stretch>
            <a:fillRect/>
          </a:stretch>
        </p:blipFill>
        <p:spPr>
          <a:xfrm>
            <a:off x="-10143" y="1521576"/>
            <a:ext cx="5226818" cy="5360089"/>
          </a:xfrm>
          <a:prstGeom prst="rect">
            <a:avLst/>
          </a:prstGeom>
        </p:spPr>
      </p:pic>
      <p:pic>
        <p:nvPicPr>
          <p:cNvPr id="5960" name="图片 5959"/>
          <p:cNvPicPr>
            <a:picLocks noChangeAspect="1"/>
          </p:cNvPicPr>
          <p:nvPr/>
        </p:nvPicPr>
        <p:blipFill>
          <a:blip r:embed="rId6"/>
          <a:stretch>
            <a:fillRect/>
          </a:stretch>
        </p:blipFill>
        <p:spPr>
          <a:xfrm flipH="1">
            <a:off x="10758659" y="1031769"/>
            <a:ext cx="1063421" cy="683444"/>
          </a:xfrm>
          <a:prstGeom prst="rect">
            <a:avLst/>
          </a:prstGeom>
        </p:spPr>
      </p:pic>
      <p:sp>
        <p:nvSpPr>
          <p:cNvPr id="5968" name="椭圆 5967"/>
          <p:cNvSpPr/>
          <p:nvPr/>
        </p:nvSpPr>
        <p:spPr>
          <a:xfrm>
            <a:off x="7939144" y="2345167"/>
            <a:ext cx="311971" cy="2689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69" name="椭圆 5968"/>
          <p:cNvSpPr/>
          <p:nvPr/>
        </p:nvSpPr>
        <p:spPr>
          <a:xfrm>
            <a:off x="9348351" y="2360671"/>
            <a:ext cx="225374" cy="178133"/>
          </a:xfrm>
          <a:custGeom>
            <a:avLst/>
            <a:gdLst>
              <a:gd name="connsiteX0" fmla="*/ 0 w 225329"/>
              <a:gd name="connsiteY0" fmla="*/ 67551 h 135102"/>
              <a:gd name="connsiteX1" fmla="*/ 112665 w 225329"/>
              <a:gd name="connsiteY1" fmla="*/ 0 h 135102"/>
              <a:gd name="connsiteX2" fmla="*/ 225330 w 225329"/>
              <a:gd name="connsiteY2" fmla="*/ 67551 h 135102"/>
              <a:gd name="connsiteX3" fmla="*/ 112665 w 225329"/>
              <a:gd name="connsiteY3" fmla="*/ 135102 h 135102"/>
              <a:gd name="connsiteX4" fmla="*/ 0 w 225329"/>
              <a:gd name="connsiteY4" fmla="*/ 67551 h 135102"/>
              <a:gd name="connsiteX0-1" fmla="*/ 44 w 225374"/>
              <a:gd name="connsiteY0-2" fmla="*/ 110582 h 178133"/>
              <a:gd name="connsiteX1-3" fmla="*/ 123466 w 225374"/>
              <a:gd name="connsiteY1-4" fmla="*/ 0 h 178133"/>
              <a:gd name="connsiteX2-5" fmla="*/ 225374 w 225374"/>
              <a:gd name="connsiteY2-6" fmla="*/ 110582 h 178133"/>
              <a:gd name="connsiteX3-7" fmla="*/ 112709 w 225374"/>
              <a:gd name="connsiteY3-8" fmla="*/ 178133 h 178133"/>
              <a:gd name="connsiteX4-9" fmla="*/ 44 w 225374"/>
              <a:gd name="connsiteY4-10" fmla="*/ 110582 h 1781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5374" h="178133">
                <a:moveTo>
                  <a:pt x="44" y="110582"/>
                </a:moveTo>
                <a:cubicBezTo>
                  <a:pt x="1837" y="80893"/>
                  <a:pt x="61243" y="0"/>
                  <a:pt x="123466" y="0"/>
                </a:cubicBezTo>
                <a:cubicBezTo>
                  <a:pt x="185689" y="0"/>
                  <a:pt x="225374" y="73275"/>
                  <a:pt x="225374" y="110582"/>
                </a:cubicBezTo>
                <a:cubicBezTo>
                  <a:pt x="225374" y="147889"/>
                  <a:pt x="174932" y="178133"/>
                  <a:pt x="112709" y="178133"/>
                </a:cubicBezTo>
                <a:cubicBezTo>
                  <a:pt x="50486" y="178133"/>
                  <a:pt x="-1749" y="140271"/>
                  <a:pt x="44" y="1105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0" name="椭圆 5969"/>
          <p:cNvSpPr/>
          <p:nvPr/>
        </p:nvSpPr>
        <p:spPr>
          <a:xfrm>
            <a:off x="7551867" y="3318141"/>
            <a:ext cx="64547" cy="1591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1" name="椭圆 5970"/>
          <p:cNvSpPr/>
          <p:nvPr/>
        </p:nvSpPr>
        <p:spPr>
          <a:xfrm>
            <a:off x="9660367" y="496303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2" name="椭圆 5971"/>
          <p:cNvSpPr/>
          <p:nvPr/>
        </p:nvSpPr>
        <p:spPr>
          <a:xfrm>
            <a:off x="5475642" y="4832781"/>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3" name="椭圆 5972"/>
          <p:cNvSpPr/>
          <p:nvPr/>
        </p:nvSpPr>
        <p:spPr>
          <a:xfrm>
            <a:off x="5787614" y="228321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4" name="椭圆 5973"/>
          <p:cNvSpPr/>
          <p:nvPr/>
        </p:nvSpPr>
        <p:spPr>
          <a:xfrm>
            <a:off x="8498541" y="1521576"/>
            <a:ext cx="112269" cy="1936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5" name="椭圆 5974"/>
          <p:cNvSpPr/>
          <p:nvPr/>
        </p:nvSpPr>
        <p:spPr>
          <a:xfrm>
            <a:off x="8810513" y="374625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6" name="椭圆 5975"/>
          <p:cNvSpPr/>
          <p:nvPr/>
        </p:nvSpPr>
        <p:spPr>
          <a:xfrm>
            <a:off x="11360075" y="484353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7" name="椭圆 5976"/>
          <p:cNvSpPr/>
          <p:nvPr/>
        </p:nvSpPr>
        <p:spPr>
          <a:xfrm>
            <a:off x="9821732" y="602687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8" name="椭圆 5977"/>
          <p:cNvSpPr/>
          <p:nvPr/>
        </p:nvSpPr>
        <p:spPr>
          <a:xfrm>
            <a:off x="10143465" y="3476354"/>
            <a:ext cx="151606" cy="144329"/>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1148 w 165968"/>
              <a:gd name="connsiteY0-2" fmla="*/ 60242 h 141999"/>
              <a:gd name="connsiteX1-3" fmla="*/ 81831 w 165968"/>
              <a:gd name="connsiteY1-4" fmla="*/ 0 h 141999"/>
              <a:gd name="connsiteX2-5" fmla="*/ 162514 w 165968"/>
              <a:gd name="connsiteY2-6" fmla="*/ 60242 h 141999"/>
              <a:gd name="connsiteX3-7" fmla="*/ 135619 w 165968"/>
              <a:gd name="connsiteY3-8" fmla="*/ 141999 h 141999"/>
              <a:gd name="connsiteX4-9" fmla="*/ 1148 w 165968"/>
              <a:gd name="connsiteY4-10" fmla="*/ 60242 h 141999"/>
              <a:gd name="connsiteX0-11" fmla="*/ 997 w 151606"/>
              <a:gd name="connsiteY0-12" fmla="*/ 104235 h 144329"/>
              <a:gd name="connsiteX1-13" fmla="*/ 70923 w 151606"/>
              <a:gd name="connsiteY1-14" fmla="*/ 963 h 144329"/>
              <a:gd name="connsiteX2-15" fmla="*/ 151606 w 151606"/>
              <a:gd name="connsiteY2-16" fmla="*/ 61205 h 144329"/>
              <a:gd name="connsiteX3-17" fmla="*/ 124711 w 151606"/>
              <a:gd name="connsiteY3-18" fmla="*/ 142962 h 144329"/>
              <a:gd name="connsiteX4-19" fmla="*/ 997 w 151606"/>
              <a:gd name="connsiteY4-20" fmla="*/ 104235 h 1443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06" h="144329">
                <a:moveTo>
                  <a:pt x="997" y="104235"/>
                </a:moveTo>
                <a:cubicBezTo>
                  <a:pt x="-7968" y="80569"/>
                  <a:pt x="45822" y="8135"/>
                  <a:pt x="70923" y="963"/>
                </a:cubicBezTo>
                <a:cubicBezTo>
                  <a:pt x="96024" y="-6209"/>
                  <a:pt x="151606" y="27934"/>
                  <a:pt x="151606" y="61205"/>
                </a:cubicBezTo>
                <a:cubicBezTo>
                  <a:pt x="151606" y="94476"/>
                  <a:pt x="149812" y="135790"/>
                  <a:pt x="124711" y="142962"/>
                </a:cubicBezTo>
                <a:cubicBezTo>
                  <a:pt x="99610" y="150134"/>
                  <a:pt x="9962" y="127901"/>
                  <a:pt x="997" y="1042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79" name="椭圆 5978"/>
          <p:cNvSpPr/>
          <p:nvPr/>
        </p:nvSpPr>
        <p:spPr>
          <a:xfrm>
            <a:off x="5066852" y="192821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0" name="椭圆 5979"/>
          <p:cNvSpPr/>
          <p:nvPr/>
        </p:nvSpPr>
        <p:spPr>
          <a:xfrm>
            <a:off x="3528509" y="311155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1" name="椭圆 5980"/>
          <p:cNvSpPr/>
          <p:nvPr/>
        </p:nvSpPr>
        <p:spPr>
          <a:xfrm>
            <a:off x="3840481" y="56199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2" name="椭圆 5981"/>
          <p:cNvSpPr/>
          <p:nvPr/>
        </p:nvSpPr>
        <p:spPr>
          <a:xfrm>
            <a:off x="2646381" y="276731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3" name="椭圆 5982"/>
          <p:cNvSpPr/>
          <p:nvPr/>
        </p:nvSpPr>
        <p:spPr>
          <a:xfrm>
            <a:off x="1108038" y="3950654"/>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4" name="椭圆 5983"/>
          <p:cNvSpPr/>
          <p:nvPr/>
        </p:nvSpPr>
        <p:spPr>
          <a:xfrm>
            <a:off x="1420010" y="140109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5" name="椭圆 5984"/>
          <p:cNvSpPr/>
          <p:nvPr/>
        </p:nvSpPr>
        <p:spPr>
          <a:xfrm>
            <a:off x="7863840" y="541369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6" name="椭圆 5985"/>
          <p:cNvSpPr/>
          <p:nvPr/>
        </p:nvSpPr>
        <p:spPr>
          <a:xfrm>
            <a:off x="6325497" y="659703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7" name="椭圆 5986"/>
          <p:cNvSpPr/>
          <p:nvPr/>
        </p:nvSpPr>
        <p:spPr>
          <a:xfrm>
            <a:off x="6637469" y="404747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8" name="椭圆 5987"/>
          <p:cNvSpPr/>
          <p:nvPr/>
        </p:nvSpPr>
        <p:spPr>
          <a:xfrm>
            <a:off x="6992470" y="197124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89" name="椭圆 5988"/>
          <p:cNvSpPr/>
          <p:nvPr/>
        </p:nvSpPr>
        <p:spPr>
          <a:xfrm>
            <a:off x="5454082" y="3154521"/>
            <a:ext cx="182926" cy="163620"/>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0 w 182881"/>
              <a:gd name="connsiteY0-2" fmla="*/ 60321 h 120685"/>
              <a:gd name="connsiteX1-3" fmla="*/ 80683 w 182881"/>
              <a:gd name="connsiteY1-4" fmla="*/ 79 h 120685"/>
              <a:gd name="connsiteX2-5" fmla="*/ 182881 w 182881"/>
              <a:gd name="connsiteY2-6" fmla="*/ 71079 h 120685"/>
              <a:gd name="connsiteX3-7" fmla="*/ 80683 w 182881"/>
              <a:gd name="connsiteY3-8" fmla="*/ 120563 h 120685"/>
              <a:gd name="connsiteX4-9" fmla="*/ 0 w 182881"/>
              <a:gd name="connsiteY4-10" fmla="*/ 60321 h 120685"/>
              <a:gd name="connsiteX0-11" fmla="*/ 45 w 182926"/>
              <a:gd name="connsiteY0-12" fmla="*/ 60309 h 163620"/>
              <a:gd name="connsiteX1-13" fmla="*/ 80728 w 182926"/>
              <a:gd name="connsiteY1-14" fmla="*/ 67 h 163620"/>
              <a:gd name="connsiteX2-15" fmla="*/ 182926 w 182926"/>
              <a:gd name="connsiteY2-16" fmla="*/ 71067 h 163620"/>
              <a:gd name="connsiteX3-17" fmla="*/ 91485 w 182926"/>
              <a:gd name="connsiteY3-18" fmla="*/ 163582 h 163620"/>
              <a:gd name="connsiteX4-19" fmla="*/ 45 w 182926"/>
              <a:gd name="connsiteY4-20" fmla="*/ 60309 h 1636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26" h="163620">
                <a:moveTo>
                  <a:pt x="45" y="60309"/>
                </a:moveTo>
                <a:cubicBezTo>
                  <a:pt x="-1748" y="33057"/>
                  <a:pt x="50248" y="-1726"/>
                  <a:pt x="80728" y="67"/>
                </a:cubicBezTo>
                <a:cubicBezTo>
                  <a:pt x="111208" y="1860"/>
                  <a:pt x="182926" y="37796"/>
                  <a:pt x="182926" y="71067"/>
                </a:cubicBezTo>
                <a:cubicBezTo>
                  <a:pt x="182926" y="104338"/>
                  <a:pt x="121965" y="165375"/>
                  <a:pt x="91485" y="163582"/>
                </a:cubicBezTo>
                <a:cubicBezTo>
                  <a:pt x="61005" y="161789"/>
                  <a:pt x="1838" y="87562"/>
                  <a:pt x="45" y="603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5990" name="椭圆 5989"/>
          <p:cNvSpPr/>
          <p:nvPr/>
        </p:nvSpPr>
        <p:spPr>
          <a:xfrm>
            <a:off x="5766099" y="60502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6006" name="椭圆 6005"/>
          <p:cNvSpPr/>
          <p:nvPr/>
        </p:nvSpPr>
        <p:spPr>
          <a:xfrm>
            <a:off x="6992470" y="408140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panose="02010509060101010101" charset="-122"/>
              <a:cs typeface="+mn-cs"/>
            </a:endParaRPr>
          </a:p>
        </p:txBody>
      </p:sp>
      <p:sp>
        <p:nvSpPr>
          <p:cNvPr id="6014" name="文本框 6013"/>
          <p:cNvSpPr txBox="1"/>
          <p:nvPr/>
        </p:nvSpPr>
        <p:spPr>
          <a:xfrm rot="16200000">
            <a:off x="6078855" y="396875"/>
            <a:ext cx="2644775" cy="4765675"/>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rPr>
              <a:t>现代社交礼仪</a:t>
            </a:r>
            <a:endPar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sp>
        <p:nvSpPr>
          <p:cNvPr id="2" name="文本框 1"/>
          <p:cNvSpPr txBox="1"/>
          <p:nvPr/>
        </p:nvSpPr>
        <p:spPr>
          <a:xfrm>
            <a:off x="5454015" y="5107940"/>
            <a:ext cx="4064000" cy="583565"/>
          </a:xfrm>
          <a:prstGeom prst="rect">
            <a:avLst/>
          </a:prstGeom>
          <a:noFill/>
        </p:spPr>
        <p:txBody>
          <a:bodyPr wrap="square" rtlCol="0">
            <a:spAutoFit/>
          </a:bodyPr>
          <a:p>
            <a:pPr algn="ctr"/>
            <a:r>
              <a:rPr lang="zh-CN" altLang="en-US" sz="3200">
                <a:latin typeface="楷体" panose="02010609060101010101" pitchFamily="49" charset="-122"/>
                <a:ea typeface="楷体" panose="02010609060101010101" pitchFamily="49" charset="-122"/>
              </a:rPr>
              <a:t>北京出版社</a:t>
            </a:r>
            <a:endParaRPr lang="zh-CN" altLang="en-US" sz="320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1000">
        <p15:prstTrans prst="drap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014"/>
                                        </p:tgtEl>
                                        <p:attrNameLst>
                                          <p:attrName>style.visibility</p:attrName>
                                        </p:attrNameLst>
                                      </p:cBhvr>
                                      <p:to>
                                        <p:strVal val="visible"/>
                                      </p:to>
                                    </p:set>
                                    <p:animEffect transition="in" filter="circle(in)">
                                      <p:cBhvr>
                                        <p:cTn id="7" dur="1000"/>
                                        <p:tgtEl>
                                          <p:spTgt spid="6014"/>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280" name="Shape 280"/>
          <p:cNvSpPr/>
          <p:nvPr/>
        </p:nvSpPr>
        <p:spPr>
          <a:xfrm>
            <a:off x="1563370" y="2640965"/>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4" name="Shape 284"/>
          <p:cNvSpPr/>
          <p:nvPr/>
        </p:nvSpPr>
        <p:spPr>
          <a:xfrm>
            <a:off x="1563370" y="379222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288" name="Shape 288"/>
          <p:cNvSpPr/>
          <p:nvPr/>
        </p:nvSpPr>
        <p:spPr>
          <a:xfrm>
            <a:off x="1563370" y="497586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108" name="矩形 107"/>
          <p:cNvSpPr/>
          <p:nvPr/>
        </p:nvSpPr>
        <p:spPr>
          <a:xfrm>
            <a:off x="2088801" y="2579978"/>
            <a:ext cx="1605280"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（二）等待会面</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09" name="矩形 108"/>
          <p:cNvSpPr/>
          <p:nvPr/>
        </p:nvSpPr>
        <p:spPr>
          <a:xfrm>
            <a:off x="1829435" y="3037840"/>
            <a:ext cx="8343265" cy="50673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拜访一定要准时，提前 5～10 分钟是个不错的选择，这表示你能完全掌握时间。</a:t>
            </a:r>
            <a:endParaRPr lang="zh-CN" dirty="0">
              <a:solidFill>
                <a:schemeClr val="tx1">
                  <a:lumMod val="65000"/>
                  <a:lumOff val="35000"/>
                </a:schemeClr>
              </a:solidFill>
              <a:latin typeface="微软雅黑" panose="020B0503020204020204" charset="-122"/>
              <a:ea typeface="微软雅黑" panose="020B0503020204020204" charset="-122"/>
            </a:endParaRPr>
          </a:p>
        </p:txBody>
      </p:sp>
      <p:sp>
        <p:nvSpPr>
          <p:cNvPr id="110" name="矩形 109"/>
          <p:cNvSpPr/>
          <p:nvPr/>
        </p:nvSpPr>
        <p:spPr>
          <a:xfrm>
            <a:off x="2088801" y="3731233"/>
            <a:ext cx="1605280"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（三）正式拜会</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11" name="矩形 110"/>
          <p:cNvSpPr/>
          <p:nvPr/>
        </p:nvSpPr>
        <p:spPr>
          <a:xfrm>
            <a:off x="1910080" y="4066540"/>
            <a:ext cx="9273540" cy="92202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进入被拜访者的房间后，应脱掉手套或帽子，冬天有时候还应脱下大衣和围巾，但切忌说“冷”，以免引起主人误会；夏天则再热也不应脱掉衬衫。</a:t>
            </a:r>
            <a:endParaRPr lang="zh-CN" dirty="0">
              <a:solidFill>
                <a:schemeClr val="tx1">
                  <a:lumMod val="65000"/>
                  <a:lumOff val="35000"/>
                </a:schemeClr>
              </a:solidFill>
              <a:latin typeface="微软雅黑" panose="020B0503020204020204" charset="-122"/>
              <a:ea typeface="微软雅黑" panose="020B0503020204020204" charset="-122"/>
            </a:endParaRPr>
          </a:p>
        </p:txBody>
      </p:sp>
      <p:sp>
        <p:nvSpPr>
          <p:cNvPr id="112" name="矩形 111"/>
          <p:cNvSpPr/>
          <p:nvPr/>
        </p:nvSpPr>
        <p:spPr>
          <a:xfrm>
            <a:off x="2088801" y="4914873"/>
            <a:ext cx="1198880"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（四）告辞</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13" name="矩形 112"/>
          <p:cNvSpPr/>
          <p:nvPr/>
        </p:nvSpPr>
        <p:spPr>
          <a:xfrm>
            <a:off x="1927860" y="5252085"/>
            <a:ext cx="5563870" cy="1337945"/>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拜访的时间不宜过长，当宾主双方都已经谈完该谈的事情时，就要及时起身告辞。特别是观察到以下一些情况时，更要及时“知趣”告退。</a:t>
            </a:r>
            <a:endParaRPr dirty="0">
              <a:solidFill>
                <a:schemeClr val="tx1">
                  <a:lumMod val="65000"/>
                  <a:lumOff val="35000"/>
                </a:schemeClr>
              </a:solidFill>
              <a:latin typeface="微软雅黑" panose="020B0503020204020204" charset="-122"/>
              <a:ea typeface="微软雅黑" panose="020B0503020204020204" charset="-122"/>
            </a:endParaRPr>
          </a:p>
        </p:txBody>
      </p:sp>
      <p:sp>
        <p:nvSpPr>
          <p:cNvPr id="2" name="Shape 280"/>
          <p:cNvSpPr/>
          <p:nvPr/>
        </p:nvSpPr>
        <p:spPr>
          <a:xfrm>
            <a:off x="1558290" y="1241425"/>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 name="矩形 2"/>
          <p:cNvSpPr/>
          <p:nvPr/>
        </p:nvSpPr>
        <p:spPr>
          <a:xfrm>
            <a:off x="2083721" y="1180438"/>
            <a:ext cx="2418080" cy="337185"/>
          </a:xfrm>
          <a:prstGeom prst="rect">
            <a:avLst/>
          </a:prstGeom>
        </p:spPr>
        <p:txBody>
          <a:bodyPr wrap="none">
            <a:spAutoFit/>
          </a:bodyPr>
          <a:lstStyle/>
          <a:p>
            <a:pPr algn="l"/>
            <a:r>
              <a:rPr lang="zh-CN" altLang="en-US" sz="1600" b="1" dirty="0">
                <a:solidFill>
                  <a:srgbClr val="F95953"/>
                </a:solidFill>
                <a:latin typeface="微软雅黑" panose="020B0503020204020204" charset="-122"/>
                <a:ea typeface="微软雅黑" panose="020B0503020204020204" charset="-122"/>
                <a:sym typeface="+mn-ea"/>
              </a:rPr>
              <a:t>（一）拜访前的准备工作</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4" name="矩形 3"/>
          <p:cNvSpPr/>
          <p:nvPr/>
        </p:nvSpPr>
        <p:spPr>
          <a:xfrm>
            <a:off x="1927860" y="1517650"/>
            <a:ext cx="8689340" cy="922020"/>
          </a:xfrm>
          <a:prstGeom prst="rect">
            <a:avLst/>
          </a:prstGeom>
        </p:spPr>
        <p:txBody>
          <a:bodyPr wrap="square">
            <a:spAutoFit/>
          </a:bodyPr>
          <a:lstStyle/>
          <a:p>
            <a:pPr lvl="0" algn="l"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1. 预约</a:t>
            </a:r>
            <a:r>
              <a:rPr lang="en-US" dirty="0">
                <a:solidFill>
                  <a:schemeClr val="tx1">
                    <a:lumMod val="65000"/>
                    <a:lumOff val="35000"/>
                  </a:schemeClr>
                </a:solidFill>
                <a:latin typeface="微软雅黑" panose="020B0503020204020204" charset="-122"/>
                <a:ea typeface="微软雅黑" panose="020B0503020204020204" charset="-122"/>
              </a:rPr>
              <a:t>      2. 注意仪表服饰      3. 准备名片</a:t>
            </a:r>
            <a:endParaRPr lang="en-US" dirty="0">
              <a:solidFill>
                <a:schemeClr val="tx1">
                  <a:lumMod val="65000"/>
                  <a:lumOff val="35000"/>
                </a:schemeClr>
              </a:solidFill>
              <a:latin typeface="微软雅黑" panose="020B0503020204020204" charset="-122"/>
              <a:ea typeface="微软雅黑" panose="020B0503020204020204" charset="-122"/>
            </a:endParaRPr>
          </a:p>
          <a:p>
            <a:pPr lvl="0" algn="l" fontAlgn="auto">
              <a:lnSpc>
                <a:spcPct val="150000"/>
              </a:lnSpc>
            </a:pPr>
            <a:r>
              <a:rPr lang="en-US" dirty="0">
                <a:solidFill>
                  <a:schemeClr val="tx1">
                    <a:lumMod val="65000"/>
                    <a:lumOff val="35000"/>
                  </a:schemeClr>
                </a:solidFill>
                <a:latin typeface="微软雅黑" panose="020B0503020204020204" charset="-122"/>
                <a:ea typeface="微软雅黑" panose="020B0503020204020204" charset="-122"/>
              </a:rPr>
              <a:t>4. 准备拜访材料和物品      5. 确认交通路线</a:t>
            </a:r>
            <a:endParaRPr lang="en-US" dirty="0">
              <a:solidFill>
                <a:schemeClr val="tx1">
                  <a:lumMod val="65000"/>
                  <a:lumOff val="35000"/>
                </a:schemeClr>
              </a:solidFill>
              <a:latin typeface="微软雅黑" panose="020B0503020204020204" charset="-122"/>
              <a:ea typeface="微软雅黑" panose="020B0503020204020204" charset="-122"/>
            </a:endParaRPr>
          </a:p>
        </p:txBody>
      </p:sp>
      <p:sp>
        <p:nvSpPr>
          <p:cNvPr id="6" name="文本框 5"/>
          <p:cNvSpPr txBox="1"/>
          <p:nvPr/>
        </p:nvSpPr>
        <p:spPr>
          <a:xfrm>
            <a:off x="298450" y="433705"/>
            <a:ext cx="493077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二、拜访的程序和礼仪要求</a:t>
            </a:r>
            <a:endParaRPr lang="zh-CN" altLang="en-US" sz="2400" b="1">
              <a:latin typeface="华文仿宋" panose="02010600040101010101" charset="-122"/>
              <a:ea typeface="华文仿宋" panose="02010600040101010101" charset="-122"/>
            </a:endParaRPr>
          </a:p>
        </p:txBody>
      </p:sp>
      <p:grpSp>
        <p:nvGrpSpPr>
          <p:cNvPr id="35" name="组合 34"/>
          <p:cNvGrpSpPr/>
          <p:nvPr/>
        </p:nvGrpSpPr>
        <p:grpSpPr>
          <a:xfrm>
            <a:off x="7410450" y="5001260"/>
            <a:ext cx="1287780" cy="1517650"/>
            <a:chOff x="10573" y="4428"/>
            <a:chExt cx="2816" cy="2664"/>
          </a:xfrm>
        </p:grpSpPr>
        <p:sp>
          <p:nvSpPr>
            <p:cNvPr id="10" name="Oval 60"/>
            <p:cNvSpPr>
              <a:spLocks noChangeArrowheads="1"/>
            </p:cNvSpPr>
            <p:nvPr/>
          </p:nvSpPr>
          <p:spPr bwMode="auto">
            <a:xfrm>
              <a:off x="10573" y="4428"/>
              <a:ext cx="2816" cy="2664"/>
            </a:xfrm>
            <a:prstGeom prst="ellipse">
              <a:avLst/>
            </a:prstGeom>
            <a:solidFill>
              <a:srgbClr val="F4ABA6"/>
            </a:solidFill>
            <a:ln>
              <a:noFill/>
            </a:ln>
            <a:effec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nvSpPr>
          <p:spPr>
            <a:xfrm>
              <a:off x="10815" y="5365"/>
              <a:ext cx="2331" cy="916"/>
            </a:xfrm>
            <a:prstGeom prst="rect">
              <a:avLst/>
            </a:prstGeom>
            <a:noFill/>
          </p:spPr>
          <p:txBody>
            <a:bodyPr wrap="square" rtlCol="0">
              <a:spAutoFit/>
            </a:bodyPr>
            <a:lstStyle/>
            <a:p>
              <a:pPr algn="ctr"/>
              <a:r>
                <a:rPr lang="zh-CN" altLang="en-US" sz="2800"/>
                <a:t>程序</a:t>
              </a:r>
              <a:endParaRPr lang="zh-CN" altLang="en-US" sz="2800"/>
            </a:p>
          </p:txBody>
        </p:sp>
      </p:grpSp>
      <p:grpSp>
        <p:nvGrpSpPr>
          <p:cNvPr id="40" name="组合 39"/>
          <p:cNvGrpSpPr/>
          <p:nvPr/>
        </p:nvGrpSpPr>
        <p:grpSpPr>
          <a:xfrm>
            <a:off x="8840798" y="5440045"/>
            <a:ext cx="1208077" cy="616585"/>
            <a:chOff x="1733" y="5250"/>
            <a:chExt cx="8256" cy="971"/>
          </a:xfrm>
        </p:grpSpPr>
        <p:sp>
          <p:nvSpPr>
            <p:cNvPr id="8" name="AutoShape 58"/>
            <p:cNvSpPr>
              <a:spLocks noChangeArrowheads="1"/>
            </p:cNvSpPr>
            <p:nvPr/>
          </p:nvSpPr>
          <p:spPr bwMode="auto">
            <a:xfrm>
              <a:off x="2130" y="5250"/>
              <a:ext cx="7859" cy="971"/>
            </a:xfrm>
            <a:prstGeom prst="homePlate">
              <a:avLst>
                <a:gd name="adj" fmla="val 43942"/>
              </a:avLst>
            </a:prstGeom>
            <a:solidFill>
              <a:srgbClr val="F4ABA6"/>
            </a:solidFill>
            <a:ln>
              <a:noFill/>
            </a:ln>
            <a:effectLst/>
          </p:spPr>
          <p:txBody>
            <a:bodyPr wrap="none" anchor="ctr"/>
            <a:lstStyle/>
            <a:p>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9" name="Text Box 59"/>
            <p:cNvSpPr txBox="1">
              <a:spLocks noChangeArrowheads="1"/>
            </p:cNvSpPr>
            <p:nvPr/>
          </p:nvSpPr>
          <p:spPr bwMode="auto">
            <a:xfrm>
              <a:off x="1733" y="5421"/>
              <a:ext cx="5882" cy="62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000" b="1" dirty="0">
                  <a:solidFill>
                    <a:srgbClr val="FFFFFF"/>
                  </a:solidFill>
                  <a:latin typeface="微软雅黑" panose="020B0503020204020204" charset="-122"/>
                  <a:ea typeface="微软雅黑" panose="020B0503020204020204" charset="-122"/>
                  <a:sym typeface="微软雅黑" panose="020B0503020204020204" charset="-122"/>
                </a:rPr>
                <a:t>和</a:t>
              </a:r>
              <a:endParaRPr lang="zh-CN" altLang="en-US" sz="2000" b="1" dirty="0">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0249535" y="4976495"/>
            <a:ext cx="1287780" cy="1517650"/>
            <a:chOff x="10573" y="4428"/>
            <a:chExt cx="2816" cy="2664"/>
          </a:xfrm>
        </p:grpSpPr>
        <p:sp>
          <p:nvSpPr>
            <p:cNvPr id="13" name="Oval 60"/>
            <p:cNvSpPr>
              <a:spLocks noChangeArrowheads="1"/>
            </p:cNvSpPr>
            <p:nvPr/>
          </p:nvSpPr>
          <p:spPr bwMode="auto">
            <a:xfrm>
              <a:off x="10573" y="4428"/>
              <a:ext cx="2816" cy="2664"/>
            </a:xfrm>
            <a:prstGeom prst="ellipse">
              <a:avLst/>
            </a:prstGeom>
            <a:solidFill>
              <a:srgbClr val="F4ABA6"/>
            </a:solidFill>
            <a:ln>
              <a:noFill/>
            </a:ln>
            <a:effec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4" name="文本框 13"/>
            <p:cNvSpPr txBox="1"/>
            <p:nvPr/>
          </p:nvSpPr>
          <p:spPr>
            <a:xfrm>
              <a:off x="10815" y="5365"/>
              <a:ext cx="2331" cy="916"/>
            </a:xfrm>
            <a:prstGeom prst="rect">
              <a:avLst/>
            </a:prstGeom>
            <a:noFill/>
          </p:spPr>
          <p:txBody>
            <a:bodyPr wrap="square" rtlCol="0">
              <a:spAutoFit/>
            </a:bodyPr>
            <a:lstStyle/>
            <a:p>
              <a:pPr algn="ctr"/>
              <a:r>
                <a:rPr lang="zh-CN" altLang="en-US" sz="2800"/>
                <a:t>要求</a:t>
              </a:r>
              <a:endParaRPr lang="zh-CN" altLang="en-US" sz="2800"/>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80"/>
                                        </p:tgtEl>
                                        <p:attrNameLst>
                                          <p:attrName>style.visibility</p:attrName>
                                        </p:attrNameLst>
                                      </p:cBhvr>
                                      <p:to>
                                        <p:strVal val="visible"/>
                                      </p:to>
                                    </p:set>
                                    <p:anim calcmode="lin" valueType="num">
                                      <p:cBhvr>
                                        <p:cTn id="28" dur="500" fill="hold"/>
                                        <p:tgtEl>
                                          <p:spTgt spid="280"/>
                                        </p:tgtEl>
                                        <p:attrNameLst>
                                          <p:attrName>ppt_w</p:attrName>
                                        </p:attrNameLst>
                                      </p:cBhvr>
                                      <p:tavLst>
                                        <p:tav tm="0">
                                          <p:val>
                                            <p:fltVal val="0"/>
                                          </p:val>
                                        </p:tav>
                                        <p:tav tm="100000">
                                          <p:val>
                                            <p:strVal val="#ppt_w"/>
                                          </p:val>
                                        </p:tav>
                                      </p:tavLst>
                                    </p:anim>
                                    <p:anim calcmode="lin" valueType="num">
                                      <p:cBhvr>
                                        <p:cTn id="29" dur="500" fill="hold"/>
                                        <p:tgtEl>
                                          <p:spTgt spid="280"/>
                                        </p:tgtEl>
                                        <p:attrNameLst>
                                          <p:attrName>ppt_h</p:attrName>
                                        </p:attrNameLst>
                                      </p:cBhvr>
                                      <p:tavLst>
                                        <p:tav tm="0">
                                          <p:val>
                                            <p:fltVal val="0"/>
                                          </p:val>
                                        </p:tav>
                                        <p:tav tm="100000">
                                          <p:val>
                                            <p:strVal val="#ppt_h"/>
                                          </p:val>
                                        </p:tav>
                                      </p:tavLst>
                                    </p:anim>
                                    <p:animEffect transition="in" filter="fade">
                                      <p:cBhvr>
                                        <p:cTn id="30" dur="500"/>
                                        <p:tgtEl>
                                          <p:spTgt spid="28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08"/>
                                        </p:tgtEl>
                                        <p:attrNameLst>
                                          <p:attrName>style.visibility</p:attrName>
                                        </p:attrNameLst>
                                      </p:cBhvr>
                                      <p:to>
                                        <p:strVal val="visible"/>
                                      </p:to>
                                    </p:set>
                                    <p:animEffect transition="in" filter="wipe(left)">
                                      <p:cBhvr>
                                        <p:cTn id="34" dur="500"/>
                                        <p:tgtEl>
                                          <p:spTgt spid="10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wipe(left)">
                                      <p:cBhvr>
                                        <p:cTn id="37" dur="500"/>
                                        <p:tgtEl>
                                          <p:spTgt spid="10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84"/>
                                        </p:tgtEl>
                                        <p:attrNameLst>
                                          <p:attrName>style.visibility</p:attrName>
                                        </p:attrNameLst>
                                      </p:cBhvr>
                                      <p:to>
                                        <p:strVal val="visible"/>
                                      </p:to>
                                    </p:set>
                                    <p:anim calcmode="lin" valueType="num">
                                      <p:cBhvr>
                                        <p:cTn id="41" dur="500" fill="hold"/>
                                        <p:tgtEl>
                                          <p:spTgt spid="284"/>
                                        </p:tgtEl>
                                        <p:attrNameLst>
                                          <p:attrName>ppt_w</p:attrName>
                                        </p:attrNameLst>
                                      </p:cBhvr>
                                      <p:tavLst>
                                        <p:tav tm="0">
                                          <p:val>
                                            <p:fltVal val="0"/>
                                          </p:val>
                                        </p:tav>
                                        <p:tav tm="100000">
                                          <p:val>
                                            <p:strVal val="#ppt_w"/>
                                          </p:val>
                                        </p:tav>
                                      </p:tavLst>
                                    </p:anim>
                                    <p:anim calcmode="lin" valueType="num">
                                      <p:cBhvr>
                                        <p:cTn id="42" dur="500" fill="hold"/>
                                        <p:tgtEl>
                                          <p:spTgt spid="284"/>
                                        </p:tgtEl>
                                        <p:attrNameLst>
                                          <p:attrName>ppt_h</p:attrName>
                                        </p:attrNameLst>
                                      </p:cBhvr>
                                      <p:tavLst>
                                        <p:tav tm="0">
                                          <p:val>
                                            <p:fltVal val="0"/>
                                          </p:val>
                                        </p:tav>
                                        <p:tav tm="100000">
                                          <p:val>
                                            <p:strVal val="#ppt_h"/>
                                          </p:val>
                                        </p:tav>
                                      </p:tavLst>
                                    </p:anim>
                                    <p:animEffect transition="in" filter="fade">
                                      <p:cBhvr>
                                        <p:cTn id="43" dur="500"/>
                                        <p:tgtEl>
                                          <p:spTgt spid="28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wipe(left)">
                                      <p:cBhvr>
                                        <p:cTn id="47" dur="500"/>
                                        <p:tgtEl>
                                          <p:spTgt spid="1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1"/>
                                        </p:tgtEl>
                                        <p:attrNameLst>
                                          <p:attrName>style.visibility</p:attrName>
                                        </p:attrNameLst>
                                      </p:cBhvr>
                                      <p:to>
                                        <p:strVal val="visible"/>
                                      </p:to>
                                    </p:set>
                                    <p:animEffect transition="in" filter="wipe(left)">
                                      <p:cBhvr>
                                        <p:cTn id="50" dur="500"/>
                                        <p:tgtEl>
                                          <p:spTgt spid="111"/>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288"/>
                                        </p:tgtEl>
                                        <p:attrNameLst>
                                          <p:attrName>style.visibility</p:attrName>
                                        </p:attrNameLst>
                                      </p:cBhvr>
                                      <p:to>
                                        <p:strVal val="visible"/>
                                      </p:to>
                                    </p:set>
                                    <p:anim calcmode="lin" valueType="num">
                                      <p:cBhvr>
                                        <p:cTn id="54" dur="500" fill="hold"/>
                                        <p:tgtEl>
                                          <p:spTgt spid="288"/>
                                        </p:tgtEl>
                                        <p:attrNameLst>
                                          <p:attrName>ppt_w</p:attrName>
                                        </p:attrNameLst>
                                      </p:cBhvr>
                                      <p:tavLst>
                                        <p:tav tm="0">
                                          <p:val>
                                            <p:fltVal val="0"/>
                                          </p:val>
                                        </p:tav>
                                        <p:tav tm="100000">
                                          <p:val>
                                            <p:strVal val="#ppt_w"/>
                                          </p:val>
                                        </p:tav>
                                      </p:tavLst>
                                    </p:anim>
                                    <p:anim calcmode="lin" valueType="num">
                                      <p:cBhvr>
                                        <p:cTn id="55" dur="500" fill="hold"/>
                                        <p:tgtEl>
                                          <p:spTgt spid="288"/>
                                        </p:tgtEl>
                                        <p:attrNameLst>
                                          <p:attrName>ppt_h</p:attrName>
                                        </p:attrNameLst>
                                      </p:cBhvr>
                                      <p:tavLst>
                                        <p:tav tm="0">
                                          <p:val>
                                            <p:fltVal val="0"/>
                                          </p:val>
                                        </p:tav>
                                        <p:tav tm="100000">
                                          <p:val>
                                            <p:strVal val="#ppt_h"/>
                                          </p:val>
                                        </p:tav>
                                      </p:tavLst>
                                    </p:anim>
                                    <p:animEffect transition="in" filter="fade">
                                      <p:cBhvr>
                                        <p:cTn id="56" dur="500"/>
                                        <p:tgtEl>
                                          <p:spTgt spid="288"/>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12"/>
                                        </p:tgtEl>
                                        <p:attrNameLst>
                                          <p:attrName>style.visibility</p:attrName>
                                        </p:attrNameLst>
                                      </p:cBhvr>
                                      <p:to>
                                        <p:strVal val="visible"/>
                                      </p:to>
                                    </p:set>
                                    <p:animEffect transition="in" filter="wipe(left)">
                                      <p:cBhvr>
                                        <p:cTn id="60" dur="500"/>
                                        <p:tgtEl>
                                          <p:spTgt spid="11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13"/>
                                        </p:tgtEl>
                                        <p:attrNameLst>
                                          <p:attrName>style.visibility</p:attrName>
                                        </p:attrNameLst>
                                      </p:cBhvr>
                                      <p:to>
                                        <p:strVal val="visible"/>
                                      </p:to>
                                    </p:set>
                                    <p:animEffect transition="in" filter="wipe(left)">
                                      <p:cBhvr>
                                        <p:cTn id="63" dur="500"/>
                                        <p:tgtEl>
                                          <p:spTgt spid="113"/>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Effect transition="in" filter="fade">
                                      <p:cBhvr>
                                        <p:cTn id="70" dur="500"/>
                                        <p:tgtEl>
                                          <p:spTgt spid="35"/>
                                        </p:tgtEl>
                                      </p:cBhvr>
                                    </p:animEffect>
                                  </p:childTnLst>
                                </p:cTn>
                              </p:par>
                            </p:childTnLst>
                          </p:cTn>
                        </p:par>
                        <p:par>
                          <p:cTn id="71" fill="hold">
                            <p:stCondLst>
                              <p:cond delay="500"/>
                            </p:stCondLst>
                            <p:childTnLst>
                              <p:par>
                                <p:cTn id="72" presetID="29" presetClass="entr" presetSubtype="0"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ppt_x</p:attrName>
                                        </p:attrNameLst>
                                      </p:cBhvr>
                                      <p:tavLst>
                                        <p:tav tm="0">
                                          <p:val>
                                            <p:strVal val="#ppt_x-.2"/>
                                          </p:val>
                                        </p:tav>
                                        <p:tav tm="100000">
                                          <p:val>
                                            <p:strVal val="#ppt_x"/>
                                          </p:val>
                                        </p:tav>
                                      </p:tavLst>
                                    </p:anim>
                                    <p:anim calcmode="lin" valueType="num">
                                      <p:cBhvr>
                                        <p:cTn id="75" dur="5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76" dur="500"/>
                                        <p:tgtEl>
                                          <p:spTgt spid="40"/>
                                        </p:tgtEl>
                                      </p:cBhvr>
                                    </p:animEffect>
                                  </p:childTnLst>
                                </p:cTn>
                              </p:par>
                            </p:childTnLst>
                          </p:cTn>
                        </p:par>
                        <p:par>
                          <p:cTn id="77" fill="hold">
                            <p:stCondLst>
                              <p:cond delay="1000"/>
                            </p:stCondLst>
                            <p:childTnLst>
                              <p:par>
                                <p:cTn id="78" presetID="53" presetClass="entr" presetSubtype="16" fill="hold" nodeType="after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p:cTn id="80" dur="500" fill="hold"/>
                                        <p:tgtEl>
                                          <p:spTgt spid="12"/>
                                        </p:tgtEl>
                                        <p:attrNameLst>
                                          <p:attrName>ppt_w</p:attrName>
                                        </p:attrNameLst>
                                      </p:cBhvr>
                                      <p:tavLst>
                                        <p:tav tm="0">
                                          <p:val>
                                            <p:fltVal val="0"/>
                                          </p:val>
                                        </p:tav>
                                        <p:tav tm="100000">
                                          <p:val>
                                            <p:strVal val="#ppt_w"/>
                                          </p:val>
                                        </p:tav>
                                      </p:tavLst>
                                    </p:anim>
                                    <p:anim calcmode="lin" valueType="num">
                                      <p:cBhvr>
                                        <p:cTn id="81" dur="500" fill="hold"/>
                                        <p:tgtEl>
                                          <p:spTgt spid="12"/>
                                        </p:tgtEl>
                                        <p:attrNameLst>
                                          <p:attrName>ppt_h</p:attrName>
                                        </p:attrNameLst>
                                      </p:cBhvr>
                                      <p:tavLst>
                                        <p:tav tm="0">
                                          <p:val>
                                            <p:fltVal val="0"/>
                                          </p:val>
                                        </p:tav>
                                        <p:tav tm="100000">
                                          <p:val>
                                            <p:strVal val="#ppt_h"/>
                                          </p:val>
                                        </p:tav>
                                      </p:tavLst>
                                    </p:anim>
                                    <p:animEffect transition="in" filter="fade">
                                      <p:cBhvr>
                                        <p:cTn id="8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bldLvl="0" animBg="1"/>
      <p:bldP spid="284" grpId="0" bldLvl="0" animBg="1"/>
      <p:bldP spid="288" grpId="0" bldLvl="0" animBg="1"/>
      <p:bldP spid="108" grpId="0"/>
      <p:bldP spid="109" grpId="0"/>
      <p:bldP spid="110" grpId="0"/>
      <p:bldP spid="111" grpId="0"/>
      <p:bldP spid="112" grpId="0"/>
      <p:bldP spid="113" grpId="0"/>
      <p:bldP spid="2" grpId="0" bldLvl="0" animBg="1"/>
      <p:bldP spid="3" grpId="0"/>
      <p:bldP spid="4" grpId="0"/>
      <p:bldP spid="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651510" y="1157605"/>
            <a:ext cx="6769735" cy="5631180"/>
          </a:xfrm>
          <a:prstGeom prst="rect">
            <a:avLst/>
          </a:prstGeom>
        </p:spPr>
        <p:txBody>
          <a:bodyPr wrap="square">
            <a:spAutoFit/>
          </a:bodyPr>
          <a:lstStyle/>
          <a:p>
            <a:pPr lvl="0" indent="0" algn="l" fontAlgn="auto">
              <a:lnSpc>
                <a:spcPct val="150000"/>
              </a:lnSpc>
            </a:pPr>
            <a:r>
              <a:rPr sz="1600" b="1" dirty="0">
                <a:solidFill>
                  <a:schemeClr val="tx1">
                    <a:lumMod val="65000"/>
                    <a:lumOff val="35000"/>
                  </a:schemeClr>
                </a:solidFill>
                <a:latin typeface="微软雅黑" panose="020B0503020204020204" charset="-122"/>
                <a:ea typeface="微软雅黑" panose="020B0503020204020204" charset="-122"/>
              </a:rPr>
              <a:t>（一）邀约和赴约的礼仪</a:t>
            </a:r>
            <a:endParaRPr sz="1600" b="1" dirty="0">
              <a:solidFill>
                <a:schemeClr val="tx1">
                  <a:lumMod val="65000"/>
                  <a:lumOff val="35000"/>
                </a:schemeClr>
              </a:solidFill>
              <a:latin typeface="微软雅黑" panose="020B0503020204020204" charset="-122"/>
              <a:ea typeface="微软雅黑" panose="020B0503020204020204" charset="-122"/>
            </a:endParaRPr>
          </a:p>
          <a:p>
            <a:pPr lvl="0" indent="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1. 邀约</a:t>
            </a:r>
            <a:endParaRPr sz="1600" dirty="0">
              <a:solidFill>
                <a:schemeClr val="tx1">
                  <a:lumMod val="65000"/>
                  <a:lumOff val="35000"/>
                </a:schemeClr>
              </a:solidFill>
              <a:latin typeface="微软雅黑" panose="020B0503020204020204" charset="-122"/>
              <a:ea typeface="微软雅黑" panose="020B0503020204020204" charset="-122"/>
            </a:endParaRPr>
          </a:p>
          <a:p>
            <a:pPr lvl="0" indent="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邀约一般由主方向客方发出，可采用的方式有电话、电子邮件（E-mail）、传真、邮寄邀请信等。无论什么方式，被邀请方都要答复，越快越好。如果邀请信上附有回执，则一定要寄回去，这也是特别重要的礼仪。</a:t>
            </a:r>
            <a:endParaRPr sz="1600" dirty="0">
              <a:solidFill>
                <a:schemeClr val="tx1">
                  <a:lumMod val="65000"/>
                  <a:lumOff val="35000"/>
                </a:schemeClr>
              </a:solidFill>
              <a:latin typeface="微软雅黑" panose="020B0503020204020204" charset="-122"/>
              <a:ea typeface="微软雅黑" panose="020B0503020204020204" charset="-122"/>
            </a:endParaRPr>
          </a:p>
          <a:p>
            <a:pPr lvl="0" indent="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2. 守时</a:t>
            </a:r>
            <a:endParaRPr sz="1600" dirty="0">
              <a:solidFill>
                <a:schemeClr val="tx1">
                  <a:lumMod val="65000"/>
                  <a:lumOff val="35000"/>
                </a:schemeClr>
              </a:solidFill>
              <a:latin typeface="微软雅黑" panose="020B0503020204020204" charset="-122"/>
              <a:ea typeface="微软雅黑" panose="020B0503020204020204" charset="-122"/>
            </a:endParaRPr>
          </a:p>
          <a:p>
            <a:pPr lvl="0" indent="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守时就是尽可能准时。婚礼及丧礼，宜准时到达。鸡尾酒会或晚宴，可以稍微迟到一点。电影、歌剧、音乐会等，因须先入场，故宜提早五分钟入座，节目进行中应避免离座。舞会并不一定必须准时到达。茶会、园游会等，于邀请的时间内到达即可，但如是主宾，必须准时或稍提早到达。郊游、爬山及各种运动，因涉及团体行动，应准时到达。</a:t>
            </a:r>
            <a:endParaRPr sz="1600" dirty="0">
              <a:solidFill>
                <a:schemeClr val="tx1">
                  <a:lumMod val="65000"/>
                  <a:lumOff val="35000"/>
                </a:schemeClr>
              </a:solidFill>
              <a:latin typeface="微软雅黑" panose="020B0503020204020204" charset="-122"/>
              <a:ea typeface="微软雅黑" panose="020B0503020204020204" charset="-122"/>
            </a:endParaRPr>
          </a:p>
          <a:p>
            <a:pPr lvl="0" indent="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3. 付账</a:t>
            </a:r>
            <a:endParaRPr sz="1600" dirty="0">
              <a:solidFill>
                <a:schemeClr val="tx1">
                  <a:lumMod val="65000"/>
                  <a:lumOff val="35000"/>
                </a:schemeClr>
              </a:solidFill>
              <a:latin typeface="微软雅黑" panose="020B0503020204020204" charset="-122"/>
              <a:ea typeface="微软雅黑" panose="020B0503020204020204" charset="-122"/>
            </a:endParaRPr>
          </a:p>
          <a:p>
            <a:pPr lvl="0" indent="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rPr>
              <a:t>在约会时由谁付账的问题，可以遵循传统原则或由约会双方提前约定。传统认为，在男女社交约会中，男士应担负一切费用。但随着职业女士经济上的独立，她们与男士约会时产生的费用常常采用 AA 制。</a:t>
            </a:r>
            <a:endParaRPr sz="1600"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三、特殊拜访的礼仪</a:t>
            </a:r>
            <a:endParaRPr lang="zh-CN" altLang="en-US" sz="2400" b="1">
              <a:latin typeface="华文仿宋" panose="02010600040101010101" charset="-122"/>
              <a:ea typeface="华文仿宋" panose="02010600040101010101" charset="-122"/>
            </a:endParaRPr>
          </a:p>
        </p:txBody>
      </p:sp>
      <p:pic>
        <p:nvPicPr>
          <p:cNvPr id="100" name="图片 99"/>
          <p:cNvPicPr/>
          <p:nvPr>
            <p:custDataLst>
              <p:tags r:id="rId2"/>
            </p:custDataLst>
          </p:nvPr>
        </p:nvPicPr>
        <p:blipFill>
          <a:blip r:embed="rId3"/>
          <a:stretch>
            <a:fillRect/>
          </a:stretch>
        </p:blipFill>
        <p:spPr>
          <a:xfrm>
            <a:off x="7901940" y="2476500"/>
            <a:ext cx="3697605" cy="28644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25475" y="566420"/>
            <a:ext cx="3702685" cy="398780"/>
          </a:xfrm>
          <a:prstGeom prst="rect">
            <a:avLst/>
          </a:prstGeom>
          <a:solidFill>
            <a:schemeClr val="accent6">
              <a:lumMod val="60000"/>
              <a:lumOff val="40000"/>
            </a:schemeClr>
          </a:solidFill>
        </p:spPr>
        <p:txBody>
          <a:bodyPr wrap="square" rtlCol="0">
            <a:spAutoFit/>
          </a:bodyPr>
          <a:lstStyle/>
          <a:p>
            <a:r>
              <a:rPr sz="2000" b="1">
                <a:latin typeface="华文仿宋" panose="02010600040101010101" charset="-122"/>
                <a:ea typeface="华文仿宋" panose="02010600040101010101" charset="-122"/>
              </a:rPr>
              <a:t>（二）陌生拜访的礼仪</a:t>
            </a:r>
            <a:endParaRPr lang="zh-CN" altLang="en-US" sz="2000" b="1">
              <a:latin typeface="华文仿宋" panose="02010600040101010101" charset="-122"/>
              <a:ea typeface="华文仿宋" panose="02010600040101010101" charset="-122"/>
            </a:endParaRPr>
          </a:p>
        </p:txBody>
      </p:sp>
      <p:sp>
        <p:nvSpPr>
          <p:cNvPr id="7" name="六角星 6"/>
          <p:cNvSpPr/>
          <p:nvPr>
            <p:custDataLst>
              <p:tags r:id="rId2"/>
            </p:custDataLst>
          </p:nvPr>
        </p:nvSpPr>
        <p:spPr>
          <a:xfrm>
            <a:off x="3844532" y="1599653"/>
            <a:ext cx="3997482" cy="3997481"/>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4" name="Freeform 203"/>
          <p:cNvSpPr>
            <a:spLocks noEditPoints="1"/>
          </p:cNvSpPr>
          <p:nvPr>
            <p:custDataLst>
              <p:tags r:id="rId3"/>
            </p:custDataLst>
          </p:nvPr>
        </p:nvSpPr>
        <p:spPr>
          <a:xfrm rot="3417599">
            <a:off x="5525637" y="1337440"/>
            <a:ext cx="561241" cy="56124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6" name="Freeform 203"/>
          <p:cNvSpPr>
            <a:spLocks noEditPoints="1"/>
          </p:cNvSpPr>
          <p:nvPr>
            <p:custDataLst>
              <p:tags r:id="rId4"/>
            </p:custDataLst>
          </p:nvPr>
        </p:nvSpPr>
        <p:spPr>
          <a:xfrm rot="11046381">
            <a:off x="7575729" y="4319997"/>
            <a:ext cx="561241" cy="56124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 name="Freeform 203"/>
          <p:cNvSpPr>
            <a:spLocks noEditPoints="1"/>
          </p:cNvSpPr>
          <p:nvPr>
            <p:custDataLst>
              <p:tags r:id="rId5"/>
            </p:custDataLst>
          </p:nvPr>
        </p:nvSpPr>
        <p:spPr>
          <a:xfrm rot="6823278">
            <a:off x="7561392" y="2323895"/>
            <a:ext cx="561241" cy="56124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9" name="Freeform 203"/>
          <p:cNvSpPr>
            <a:spLocks noEditPoints="1"/>
          </p:cNvSpPr>
          <p:nvPr>
            <p:custDataLst>
              <p:tags r:id="rId6"/>
            </p:custDataLst>
          </p:nvPr>
        </p:nvSpPr>
        <p:spPr>
          <a:xfrm rot="20989118">
            <a:off x="3587965" y="2367893"/>
            <a:ext cx="561241" cy="56124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21" name="Freeform 203"/>
          <p:cNvSpPr>
            <a:spLocks noEditPoints="1"/>
          </p:cNvSpPr>
          <p:nvPr>
            <p:custDataLst>
              <p:tags r:id="rId7"/>
            </p:custDataLst>
          </p:nvPr>
        </p:nvSpPr>
        <p:spPr>
          <a:xfrm rot="17008488">
            <a:off x="3640648" y="4350762"/>
            <a:ext cx="561241" cy="56124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5" name="Freeform 203"/>
          <p:cNvSpPr>
            <a:spLocks noEditPoints="1"/>
          </p:cNvSpPr>
          <p:nvPr>
            <p:custDataLst>
              <p:tags r:id="rId8"/>
            </p:custDataLst>
          </p:nvPr>
        </p:nvSpPr>
        <p:spPr>
          <a:xfrm rot="14039476">
            <a:off x="5624234" y="5316513"/>
            <a:ext cx="561241" cy="561241"/>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8" name="文本框 17"/>
          <p:cNvSpPr txBox="1"/>
          <p:nvPr>
            <p:custDataLst>
              <p:tags r:id="rId9"/>
            </p:custDataLst>
          </p:nvPr>
        </p:nvSpPr>
        <p:spPr>
          <a:xfrm>
            <a:off x="2536911" y="1279774"/>
            <a:ext cx="2837466" cy="676572"/>
          </a:xfrm>
          <a:prstGeom prst="rect">
            <a:avLst/>
          </a:prstGeom>
          <a:noFill/>
        </p:spPr>
        <p:txBody>
          <a:bodyPr wrap="square" rtlCol="0" anchor="ctr" anchorCtr="0">
            <a:normAutofit/>
          </a:bodyPr>
          <a:lstStyle/>
          <a:p>
            <a:pPr algn="l">
              <a:lnSpc>
                <a:spcPct val="120000"/>
              </a:lnSpc>
            </a:pPr>
            <a:r>
              <a:rPr lang="zh-CN" altLang="en-US" b="1">
                <a:solidFill>
                  <a:schemeClr val="accent1"/>
                </a:solidFill>
                <a:latin typeface="Arial" panose="020B0604020202020204" pitchFamily="34" charset="0"/>
                <a:ea typeface="微软雅黑" panose="020B0503020204020204" charset="-122"/>
                <a:sym typeface="微软雅黑" panose="020B0503020204020204" charset="-122"/>
              </a:rPr>
              <a:t>1. 拜访形象的塑造</a:t>
            </a:r>
            <a:endParaRPr lang="zh-CN" altLang="en-US" b="1">
              <a:solidFill>
                <a:schemeClr val="accent1"/>
              </a:solidFill>
              <a:latin typeface="Arial" panose="020B0604020202020204" pitchFamily="34" charset="0"/>
              <a:ea typeface="微软雅黑" panose="020B0503020204020204" charset="-122"/>
              <a:sym typeface="微软雅黑" panose="020B0503020204020204" charset="-122"/>
            </a:endParaRPr>
          </a:p>
        </p:txBody>
      </p:sp>
      <p:sp>
        <p:nvSpPr>
          <p:cNvPr id="23" name="文本框 22"/>
          <p:cNvSpPr txBox="1"/>
          <p:nvPr>
            <p:custDataLst>
              <p:tags r:id="rId10"/>
            </p:custDataLst>
          </p:nvPr>
        </p:nvSpPr>
        <p:spPr>
          <a:xfrm>
            <a:off x="1089661" y="2266229"/>
            <a:ext cx="2322345" cy="676572"/>
          </a:xfrm>
          <a:prstGeom prst="rect">
            <a:avLst/>
          </a:prstGeom>
          <a:noFill/>
        </p:spPr>
        <p:txBody>
          <a:bodyPr wrap="square" rtlCol="0" anchor="ctr" anchorCtr="0">
            <a:normAutofit/>
          </a:bodyPr>
          <a:lstStyle/>
          <a:p>
            <a:pPr algn="l">
              <a:lnSpc>
                <a:spcPct val="120000"/>
              </a:lnSpc>
            </a:pPr>
            <a:r>
              <a:rPr lang="zh-CN" altLang="en-US" b="1">
                <a:solidFill>
                  <a:schemeClr val="accent5"/>
                </a:solidFill>
                <a:latin typeface="Arial" panose="020B0604020202020204" pitchFamily="34" charset="0"/>
                <a:ea typeface="微软雅黑" panose="020B0503020204020204" charset="-122"/>
                <a:sym typeface="微软雅黑" panose="020B0503020204020204" charset="-122"/>
              </a:rPr>
              <a:t>2. 拜访前的准备</a:t>
            </a:r>
            <a:endParaRPr lang="zh-CN" altLang="en-US" b="1">
              <a:solidFill>
                <a:schemeClr val="accent5"/>
              </a:solidFill>
              <a:latin typeface="Arial" panose="020B0604020202020204" pitchFamily="34" charset="0"/>
              <a:ea typeface="微软雅黑" panose="020B0503020204020204" charset="-122"/>
              <a:sym typeface="微软雅黑" panose="020B0503020204020204" charset="-122"/>
            </a:endParaRPr>
          </a:p>
        </p:txBody>
      </p:sp>
      <p:sp>
        <p:nvSpPr>
          <p:cNvPr id="26" name="文本框 25"/>
          <p:cNvSpPr txBox="1"/>
          <p:nvPr>
            <p:custDataLst>
              <p:tags r:id="rId11"/>
            </p:custDataLst>
          </p:nvPr>
        </p:nvSpPr>
        <p:spPr>
          <a:xfrm>
            <a:off x="8339063" y="2266229"/>
            <a:ext cx="2322345" cy="676572"/>
          </a:xfrm>
          <a:prstGeom prst="rect">
            <a:avLst/>
          </a:prstGeom>
          <a:noFill/>
        </p:spPr>
        <p:txBody>
          <a:bodyPr wrap="square" rtlCol="0" anchor="ctr" anchorCtr="0">
            <a:normAutofit fontScale="90000"/>
          </a:bodyPr>
          <a:lstStyle/>
          <a:p>
            <a:pPr>
              <a:lnSpc>
                <a:spcPct val="120000"/>
              </a:lnSpc>
            </a:pPr>
            <a:r>
              <a:rPr lang="zh-CN" altLang="en-US" sz="2000" b="1">
                <a:solidFill>
                  <a:schemeClr val="accent1"/>
                </a:solidFill>
                <a:latin typeface="Arial" panose="020B0604020202020204" pitchFamily="34" charset="0"/>
                <a:ea typeface="微软雅黑" panose="020B0503020204020204" charset="-122"/>
                <a:sym typeface="微软雅黑" panose="020B0503020204020204" charset="-122"/>
              </a:rPr>
              <a:t>6. 拜访后的关系维护</a:t>
            </a:r>
            <a:endParaRPr lang="zh-CN" altLang="en-US" sz="2000" b="1">
              <a:solidFill>
                <a:schemeClr val="accent1"/>
              </a:solidFill>
              <a:latin typeface="Arial" panose="020B0604020202020204" pitchFamily="34" charset="0"/>
              <a:ea typeface="微软雅黑" panose="020B0503020204020204" charset="-122"/>
              <a:sym typeface="微软雅黑" panose="020B0503020204020204" charset="-122"/>
            </a:endParaRPr>
          </a:p>
        </p:txBody>
      </p:sp>
      <p:sp>
        <p:nvSpPr>
          <p:cNvPr id="27" name="文本框 26"/>
          <p:cNvSpPr txBox="1"/>
          <p:nvPr>
            <p:custDataLst>
              <p:tags r:id="rId12"/>
            </p:custDataLst>
          </p:nvPr>
        </p:nvSpPr>
        <p:spPr>
          <a:xfrm>
            <a:off x="1089661" y="4268543"/>
            <a:ext cx="2322345" cy="676572"/>
          </a:xfrm>
          <a:prstGeom prst="rect">
            <a:avLst/>
          </a:prstGeom>
          <a:noFill/>
        </p:spPr>
        <p:txBody>
          <a:bodyPr wrap="square" rtlCol="0" anchor="ctr" anchorCtr="0">
            <a:normAutofit/>
          </a:bodyPr>
          <a:lstStyle/>
          <a:p>
            <a:pPr algn="l">
              <a:lnSpc>
                <a:spcPct val="120000"/>
              </a:lnSpc>
            </a:pPr>
            <a:r>
              <a:rPr lang="zh-CN" altLang="en-US" b="1">
                <a:solidFill>
                  <a:srgbClr val="00B050"/>
                </a:solidFill>
                <a:latin typeface="Arial" panose="020B0604020202020204" pitchFamily="34" charset="0"/>
                <a:ea typeface="微软雅黑" panose="020B0503020204020204" charset="-122"/>
                <a:sym typeface="微软雅黑" panose="020B0503020204020204" charset="-122"/>
              </a:rPr>
              <a:t>3. 拜访中的赞美</a:t>
            </a:r>
            <a:endParaRPr lang="zh-CN" altLang="en-US" b="1">
              <a:solidFill>
                <a:srgbClr val="00B050"/>
              </a:solidFill>
              <a:latin typeface="Arial" panose="020B0604020202020204" pitchFamily="34" charset="0"/>
              <a:ea typeface="微软雅黑" panose="020B0503020204020204" charset="-122"/>
              <a:sym typeface="微软雅黑" panose="020B0503020204020204" charset="-122"/>
            </a:endParaRPr>
          </a:p>
        </p:txBody>
      </p:sp>
      <p:sp>
        <p:nvSpPr>
          <p:cNvPr id="28" name="文本框 27"/>
          <p:cNvSpPr txBox="1"/>
          <p:nvPr>
            <p:custDataLst>
              <p:tags r:id="rId13"/>
            </p:custDataLst>
          </p:nvPr>
        </p:nvSpPr>
        <p:spPr>
          <a:xfrm>
            <a:off x="8339063" y="4268543"/>
            <a:ext cx="2322345" cy="676572"/>
          </a:xfrm>
          <a:prstGeom prst="rect">
            <a:avLst/>
          </a:prstGeom>
          <a:noFill/>
        </p:spPr>
        <p:txBody>
          <a:bodyPr wrap="square" rtlCol="0" anchor="ctr" anchorCtr="0">
            <a:normAutofit fontScale="90000"/>
          </a:bodyPr>
          <a:lstStyle/>
          <a:p>
            <a:pPr>
              <a:lnSpc>
                <a:spcPct val="120000"/>
              </a:lnSpc>
            </a:pPr>
            <a:r>
              <a:rPr lang="zh-CN" altLang="en-US" sz="2000" b="1">
                <a:solidFill>
                  <a:srgbClr val="00B0F0"/>
                </a:solidFill>
                <a:latin typeface="Arial" panose="020B0604020202020204" pitchFamily="34" charset="0"/>
                <a:ea typeface="微软雅黑" panose="020B0503020204020204" charset="-122"/>
                <a:sym typeface="微软雅黑" panose="020B0503020204020204" charset="-122"/>
              </a:rPr>
              <a:t>5. 拜访中的时间控制</a:t>
            </a:r>
            <a:endParaRPr lang="zh-CN" altLang="en-US" sz="2000" b="1">
              <a:solidFill>
                <a:srgbClr val="00B0F0"/>
              </a:solidFill>
              <a:latin typeface="Arial" panose="020B0604020202020204" pitchFamily="34" charset="0"/>
              <a:ea typeface="微软雅黑" panose="020B0503020204020204" charset="-122"/>
              <a:sym typeface="微软雅黑" panose="020B0503020204020204" charset="-122"/>
            </a:endParaRPr>
          </a:p>
        </p:txBody>
      </p:sp>
      <p:sp>
        <p:nvSpPr>
          <p:cNvPr id="31" name="文本框 30"/>
          <p:cNvSpPr txBox="1"/>
          <p:nvPr>
            <p:custDataLst>
              <p:tags r:id="rId14"/>
            </p:custDataLst>
          </p:nvPr>
        </p:nvSpPr>
        <p:spPr>
          <a:xfrm>
            <a:off x="6311037" y="5258847"/>
            <a:ext cx="2322345" cy="676572"/>
          </a:xfrm>
          <a:prstGeom prst="rect">
            <a:avLst/>
          </a:prstGeom>
          <a:noFill/>
        </p:spPr>
        <p:txBody>
          <a:bodyPr wrap="square" rtlCol="0" anchor="ctr" anchorCtr="0">
            <a:normAutofit/>
          </a:bodyPr>
          <a:lstStyle/>
          <a:p>
            <a:pPr>
              <a:lnSpc>
                <a:spcPct val="120000"/>
              </a:lnSpc>
            </a:pPr>
            <a:r>
              <a:rPr lang="zh-CN" altLang="en-US" b="1">
                <a:gradFill>
                  <a:gsLst>
                    <a:gs pos="0">
                      <a:srgbClr val="A0B7A5"/>
                    </a:gs>
                    <a:gs pos="94000">
                      <a:srgbClr val="6AA18E"/>
                    </a:gs>
                  </a:gsLst>
                  <a:lin scaled="1"/>
                </a:gradFill>
                <a:latin typeface="Arial" panose="020B0604020202020204" pitchFamily="34" charset="0"/>
                <a:ea typeface="微软雅黑" panose="020B0503020204020204" charset="-122"/>
                <a:sym typeface="微软雅黑" panose="020B0503020204020204" charset="-122"/>
              </a:rPr>
              <a:t>4. 拜访中的倾听</a:t>
            </a:r>
            <a:endParaRPr lang="zh-CN" altLang="en-US" b="1">
              <a:gradFill>
                <a:gsLst>
                  <a:gs pos="0">
                    <a:srgbClr val="A0B7A5"/>
                  </a:gs>
                  <a:gs pos="94000">
                    <a:srgbClr val="6AA18E"/>
                  </a:gs>
                </a:gsLst>
                <a:lin scaled="1"/>
              </a:gradFill>
              <a:latin typeface="Arial" panose="020B0604020202020204" pitchFamily="34" charset="0"/>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贰</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接待礼仪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2329815"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一</a:t>
            </a:r>
            <a:r>
              <a:rPr lang="en-US" altLang="zh-CN" sz="2400" b="1">
                <a:latin typeface="华文仿宋" panose="02010600040101010101" charset="-122"/>
                <a:ea typeface="华文仿宋" panose="02010600040101010101" charset="-122"/>
              </a:rPr>
              <a:t>. </a:t>
            </a: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09040" y="1069975"/>
            <a:ext cx="9232900" cy="3322955"/>
          </a:xfrm>
          <a:prstGeom prst="rect">
            <a:avLst/>
          </a:prstGeom>
          <a:solidFill>
            <a:schemeClr val="accent3">
              <a:lumMod val="40000"/>
              <a:lumOff val="60000"/>
            </a:schemeClr>
          </a:solid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sz="2000">
                <a:latin typeface="宋体" panose="02010600030101010101" pitchFamily="2" charset="-122"/>
                <a:ea typeface="宋体" panose="02010600030101010101" pitchFamily="2" charset="-122"/>
                <a:cs typeface="宋体" panose="02010600030101010101" pitchFamily="2" charset="-122"/>
              </a:rPr>
              <a:t>秘书小董是某技工学校汽车文秘专业毕业的学生, 参加工作后,他虚心好学,把老秘书接待来访的过程认真记在心里。在接待方面,特别注意迎客、待客、送客这三个环节,力求使来访者满意。</a:t>
            </a:r>
            <a:endParaRPr sz="2000">
              <a:latin typeface="宋体" panose="02010600030101010101" pitchFamily="2" charset="-122"/>
              <a:ea typeface="宋体" panose="02010600030101010101" pitchFamily="2" charset="-122"/>
              <a:cs typeface="宋体" panose="02010600030101010101" pitchFamily="2" charset="-122"/>
            </a:endParaRPr>
          </a:p>
          <a:p>
            <a:pPr indent="508000" fontAlgn="auto">
              <a:lnSpc>
                <a:spcPct val="150000"/>
              </a:lnSpc>
              <a:extLst>
                <a:ext uri="{35155182-B16C-46BC-9424-99874614C6A1}">
                  <wpsdc:indentchars xmlns:wpsdc="http://www.wps.cn/officeDocument/2017/drawingmlCustomData" val="200" checksum="282533468"/>
                </a:ext>
              </a:extLst>
            </a:pPr>
            <a:r>
              <a:rPr sz="2000">
                <a:latin typeface="宋体" panose="02010600030101010101" pitchFamily="2" charset="-122"/>
                <a:ea typeface="宋体" panose="02010600030101010101" pitchFamily="2" charset="-122"/>
                <a:cs typeface="宋体" panose="02010600030101010101" pitchFamily="2" charset="-122"/>
              </a:rPr>
              <a:t>一天,办公室来了一位下级单位的工作人员。刚听到叩门声,小董就赶忙放下手中的工作,说声“请进”, 同时起身相迎。来客进屋后,小董并未主动与对方握手,而是热情地招呼对方: </a:t>
            </a:r>
            <a:r>
              <a:rPr lang="en-US" sz="2000">
                <a:latin typeface="宋体" panose="02010600030101010101" pitchFamily="2" charset="-122"/>
                <a:ea typeface="宋体" panose="02010600030101010101" pitchFamily="2" charset="-122"/>
                <a:cs typeface="宋体" panose="02010600030101010101" pitchFamily="2" charset="-122"/>
              </a:rPr>
              <a:t>“</a:t>
            </a:r>
            <a:r>
              <a:rPr sz="2000">
                <a:latin typeface="宋体" panose="02010600030101010101" pitchFamily="2" charset="-122"/>
                <a:ea typeface="宋体" panose="02010600030101010101" pitchFamily="2" charset="-122"/>
                <a:cs typeface="宋体" panose="02010600030101010101" pitchFamily="2" charset="-122"/>
              </a:rPr>
              <a:t>请坐 ,请坐,你有什么事需要我帮忙吗?”小董的热情接待给对方留下了深刻的印象。</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9" name="矩形 8" descr="7b0a2020202022776f7264617274223a20227b5c2269645c223a32353030333237352c5c227469645c223a5c225c227d220a7d0a"/>
          <p:cNvSpPr/>
          <p:nvPr/>
        </p:nvSpPr>
        <p:spPr>
          <a:xfrm rot="20880000">
            <a:off x="6898640" y="5048250"/>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999615" y="1953895"/>
            <a:ext cx="8193405" cy="3415030"/>
          </a:xfrm>
          <a:prstGeom prst="rect">
            <a:avLst/>
          </a:prstGeom>
          <a:solidFill>
            <a:schemeClr val="bg2">
              <a:lumMod val="90000"/>
            </a:schemeClr>
          </a:solidFill>
        </p:spPr>
        <p:txBody>
          <a:bodyPr wrap="square" rtlCol="0">
            <a:spAutoFit/>
          </a:bodyPr>
          <a:lstStyle/>
          <a:p>
            <a:pPr>
              <a:lnSpc>
                <a:spcPct val="200000"/>
              </a:lnSpc>
            </a:pPr>
            <a:r>
              <a:rPr lang="en-US" altLang="zh-CN">
                <a:sym typeface="+mn-ea"/>
              </a:rPr>
              <a:t>         </a:t>
            </a:r>
            <a:r>
              <a:rPr>
                <a:sym typeface="+mn-ea"/>
              </a:rPr>
              <a:t>客人来后</a:t>
            </a:r>
            <a:r>
              <a:rPr lang="zh-CN">
                <a:sym typeface="+mn-ea"/>
              </a:rPr>
              <a:t>，</a:t>
            </a:r>
            <a:r>
              <a:rPr>
                <a:sym typeface="+mn-ea"/>
              </a:rPr>
              <a:t>秘书应放下手中的工作</a:t>
            </a:r>
            <a:r>
              <a:rPr lang="zh-CN">
                <a:sym typeface="+mn-ea"/>
              </a:rPr>
              <a:t>，</a:t>
            </a:r>
            <a:r>
              <a:rPr>
                <a:sym typeface="+mn-ea"/>
              </a:rPr>
              <a:t>立即站起来迎接</a:t>
            </a:r>
            <a:r>
              <a:rPr lang="zh-CN">
                <a:sym typeface="+mn-ea"/>
              </a:rPr>
              <a:t>，</a:t>
            </a:r>
            <a:r>
              <a:rPr>
                <a:sym typeface="+mn-ea"/>
              </a:rPr>
              <a:t>将对方让进屋里。一个人在陌生的环境中容易紧张</a:t>
            </a:r>
            <a:r>
              <a:rPr lang="zh-CN">
                <a:sym typeface="+mn-ea"/>
              </a:rPr>
              <a:t>，</a:t>
            </a:r>
            <a:r>
              <a:rPr>
                <a:sym typeface="+mn-ea"/>
              </a:rPr>
              <a:t>对自己缺乏信心</a:t>
            </a:r>
            <a:r>
              <a:rPr lang="zh-CN">
                <a:sym typeface="+mn-ea"/>
              </a:rPr>
              <a:t>，</a:t>
            </a:r>
            <a:r>
              <a:rPr>
                <a:sym typeface="+mn-ea"/>
              </a:rPr>
              <a:t>总感到自己处在不利的地位</a:t>
            </a:r>
            <a:r>
              <a:rPr lang="zh-CN">
                <a:sym typeface="+mn-ea"/>
              </a:rPr>
              <a:t>，</a:t>
            </a:r>
            <a:r>
              <a:rPr>
                <a:sym typeface="+mn-ea"/>
              </a:rPr>
              <a:t>这时</a:t>
            </a:r>
            <a:r>
              <a:rPr lang="zh-CN">
                <a:sym typeface="+mn-ea"/>
              </a:rPr>
              <a:t>，</a:t>
            </a:r>
            <a:r>
              <a:rPr>
                <a:sym typeface="+mn-ea"/>
              </a:rPr>
              <a:t>秘书若简单地招呼</a:t>
            </a:r>
            <a:r>
              <a:rPr lang="zh-CN">
                <a:sym typeface="+mn-ea"/>
              </a:rPr>
              <a:t>一</a:t>
            </a:r>
            <a:r>
              <a:rPr>
                <a:sym typeface="+mn-ea"/>
              </a:rPr>
              <a:t>声</a:t>
            </a:r>
            <a:r>
              <a:rPr lang="en-US">
                <a:latin typeface="宋体" panose="02010600030101010101" pitchFamily="2" charset="-122"/>
                <a:ea typeface="宋体" panose="02010600030101010101" pitchFamily="2" charset="-122"/>
                <a:sym typeface="+mn-ea"/>
              </a:rPr>
              <a:t>“</a:t>
            </a:r>
            <a:r>
              <a:rPr>
                <a:sym typeface="+mn-ea"/>
              </a:rPr>
              <a:t>您好</a:t>
            </a:r>
            <a:r>
              <a:rPr lang="zh-CN">
                <a:sym typeface="+mn-ea"/>
              </a:rPr>
              <a:t>！</a:t>
            </a:r>
            <a:r>
              <a:rPr>
                <a:latin typeface="宋体" panose="02010600030101010101" pitchFamily="2" charset="-122"/>
                <a:ea typeface="宋体" panose="02010600030101010101" pitchFamily="2" charset="-122"/>
                <a:sym typeface="+mn-ea"/>
              </a:rPr>
              <a:t>”</a:t>
            </a:r>
            <a:r>
              <a:rPr lang="en-US">
                <a:latin typeface="宋体" panose="02010600030101010101" pitchFamily="2" charset="-122"/>
                <a:ea typeface="宋体" panose="02010600030101010101" pitchFamily="2" charset="-122"/>
                <a:sym typeface="+mn-ea"/>
              </a:rPr>
              <a:t>“</a:t>
            </a:r>
            <a:r>
              <a:rPr>
                <a:sym typeface="+mn-ea"/>
              </a:rPr>
              <a:t>您有什么 事需要我帮忙吗</a:t>
            </a:r>
            <a:r>
              <a:rPr lang="zh-CN">
                <a:sym typeface="+mn-ea"/>
              </a:rPr>
              <a:t>？</a:t>
            </a:r>
            <a:r>
              <a:rPr lang="en-US" altLang="zh-CN">
                <a:latin typeface="宋体" panose="02010600030101010101" pitchFamily="2" charset="-122"/>
                <a:ea typeface="宋体" panose="02010600030101010101" pitchFamily="2" charset="-122"/>
                <a:cs typeface="宋体" panose="02010600030101010101" pitchFamily="2" charset="-122"/>
                <a:sym typeface="+mn-ea"/>
              </a:rPr>
              <a:t>”</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a:latin typeface="宋体" panose="02010600030101010101" pitchFamily="2" charset="-122"/>
                <a:ea typeface="宋体" panose="02010600030101010101" pitchFamily="2" charset="-122"/>
                <a:cs typeface="宋体" panose="02010600030101010101" pitchFamily="2" charset="-122"/>
                <a:sym typeface="+mn-ea"/>
              </a:rPr>
              <a:t>很</a:t>
            </a:r>
            <a:r>
              <a:rPr>
                <a:sym typeface="+mn-ea"/>
              </a:rPr>
              <a:t>快便会打消客人的拘谨。</a:t>
            </a:r>
            <a:r>
              <a:rPr lang="zh-CN">
                <a:sym typeface="+mn-ea"/>
              </a:rPr>
              <a:t>一</a:t>
            </a:r>
            <a:r>
              <a:rPr>
                <a:sym typeface="+mn-ea"/>
              </a:rPr>
              <a:t>般情况下</a:t>
            </a:r>
            <a:r>
              <a:rPr lang="zh-CN">
                <a:sym typeface="+mn-ea"/>
              </a:rPr>
              <a:t>，</a:t>
            </a:r>
            <a:r>
              <a:rPr>
                <a:sym typeface="+mn-ea"/>
              </a:rPr>
              <a:t>秘书人员不要主动与来访者握手</a:t>
            </a:r>
            <a:r>
              <a:rPr lang="zh-CN">
                <a:sym typeface="+mn-ea"/>
              </a:rPr>
              <a:t>，</a:t>
            </a:r>
            <a:r>
              <a:rPr>
                <a:sym typeface="+mn-ea"/>
              </a:rPr>
              <a:t>除非来访者非常要或年事已高。如果对方主动伸出手来</a:t>
            </a:r>
            <a:r>
              <a:rPr lang="zh-CN">
                <a:sym typeface="+mn-ea"/>
              </a:rPr>
              <a:t>，</a:t>
            </a:r>
            <a:r>
              <a:rPr>
                <a:sym typeface="+mn-ea"/>
              </a:rPr>
              <a:t>秘书则应趋前握手</a:t>
            </a:r>
            <a:r>
              <a:rPr lang="zh-CN">
                <a:sym typeface="+mn-ea"/>
              </a:rPr>
              <a:t>，</a:t>
            </a:r>
            <a:r>
              <a:rPr>
                <a:sym typeface="+mn-ea"/>
              </a:rPr>
              <a:t>并问候对方</a:t>
            </a:r>
            <a:r>
              <a:rPr lang="zh-CN">
                <a:sym typeface="+mn-ea"/>
              </a:rPr>
              <a:t>：</a:t>
            </a:r>
            <a:r>
              <a:rPr>
                <a:latin typeface="宋体" panose="02010600030101010101" pitchFamily="2" charset="-122"/>
                <a:ea typeface="宋体" panose="02010600030101010101" pitchFamily="2" charset="-122"/>
                <a:sym typeface="+mn-ea"/>
              </a:rPr>
              <a:t>“</a:t>
            </a:r>
            <a:r>
              <a:rPr>
                <a:sym typeface="+mn-ea"/>
              </a:rPr>
              <a:t>您好</a:t>
            </a:r>
            <a:r>
              <a:rPr>
                <a:latin typeface="宋体" panose="02010600030101010101" pitchFamily="2" charset="-122"/>
                <a:ea typeface="宋体" panose="02010600030101010101" pitchFamily="2" charset="-122"/>
                <a:sym typeface="+mn-ea"/>
              </a:rPr>
              <a:t>”</a:t>
            </a:r>
            <a:r>
              <a:rPr lang="zh-CN">
                <a:latin typeface="宋体" panose="02010600030101010101" pitchFamily="2" charset="-122"/>
                <a:ea typeface="宋体" panose="02010600030101010101" pitchFamily="2" charset="-122"/>
                <a:sym typeface="+mn-ea"/>
              </a:rPr>
              <a:t>。</a:t>
            </a:r>
            <a:r>
              <a:rPr>
                <a:sym typeface="+mn-ea"/>
              </a:rPr>
              <a:t>秘书实例中秘书小董的做法符合接待礼仪的要求。</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grpSp>
        <p:nvGrpSpPr>
          <p:cNvPr id="3" name="组合 2"/>
          <p:cNvGrpSpPr/>
          <p:nvPr/>
        </p:nvGrpSpPr>
        <p:grpSpPr>
          <a:xfrm>
            <a:off x="1482725" y="1628140"/>
            <a:ext cx="571500" cy="571500"/>
            <a:chOff x="1978" y="3050"/>
            <a:chExt cx="900" cy="900"/>
          </a:xfrm>
        </p:grpSpPr>
        <p:sp>
          <p:nvSpPr>
            <p:cNvPr id="33794" name="Oval 12"/>
            <p:cNvSpPr/>
            <p:nvPr/>
          </p:nvSpPr>
          <p:spPr>
            <a:xfrm>
              <a:off x="1978" y="3050"/>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33813" name="Freeform 98"/>
            <p:cNvSpPr>
              <a:spLocks noEditPoints="1"/>
            </p:cNvSpPr>
            <p:nvPr/>
          </p:nvSpPr>
          <p:spPr>
            <a:xfrm>
              <a:off x="2163" y="3245"/>
              <a:ext cx="530" cy="510"/>
            </a:xfrm>
            <a:custGeom>
              <a:avLst/>
              <a:gdLst/>
              <a:ahLst/>
              <a:cxnLst>
                <a:cxn ang="0">
                  <a:pos x="745006564" y="360582856"/>
                </a:cxn>
                <a:cxn ang="0">
                  <a:pos x="672323573" y="333538922"/>
                </a:cxn>
                <a:cxn ang="0">
                  <a:pos x="672323573" y="180289962"/>
                </a:cxn>
                <a:cxn ang="0">
                  <a:pos x="745006564" y="144234315"/>
                </a:cxn>
                <a:cxn ang="0">
                  <a:pos x="826776405" y="180289962"/>
                </a:cxn>
                <a:cxn ang="0">
                  <a:pos x="826776405" y="333538922"/>
                </a:cxn>
                <a:cxn ang="0">
                  <a:pos x="745006564" y="360582856"/>
                </a:cxn>
                <a:cxn ang="0">
                  <a:pos x="717751918" y="0"/>
                </a:cxn>
                <a:cxn ang="0">
                  <a:pos x="508783890" y="81131802"/>
                </a:cxn>
                <a:cxn ang="0">
                  <a:pos x="18170747" y="567916752"/>
                </a:cxn>
                <a:cxn ang="0">
                  <a:pos x="18170747" y="640033910"/>
                </a:cxn>
                <a:cxn ang="0">
                  <a:pos x="363417908" y="973572832"/>
                </a:cxn>
                <a:cxn ang="0">
                  <a:pos x="390675506" y="991602122"/>
                </a:cxn>
                <a:cxn ang="0">
                  <a:pos x="427017001" y="973572832"/>
                </a:cxn>
                <a:cxn ang="0">
                  <a:pos x="917630144" y="486787882"/>
                </a:cxn>
                <a:cxn ang="0">
                  <a:pos x="917630144" y="81131802"/>
                </a:cxn>
                <a:cxn ang="0">
                  <a:pos x="717751918" y="0"/>
                </a:cxn>
              </a:cxnLst>
              <a:rect l="0" t="0" r="0" b="0"/>
              <a:pathLst>
                <a:path w="114" h="110">
                  <a:moveTo>
                    <a:pt x="82" y="40"/>
                  </a:moveTo>
                  <a:cubicBezTo>
                    <a:pt x="79" y="40"/>
                    <a:pt x="76" y="39"/>
                    <a:pt x="74" y="37"/>
                  </a:cubicBezTo>
                  <a:cubicBezTo>
                    <a:pt x="69" y="32"/>
                    <a:pt x="69" y="24"/>
                    <a:pt x="74" y="20"/>
                  </a:cubicBezTo>
                  <a:cubicBezTo>
                    <a:pt x="76" y="17"/>
                    <a:pt x="79" y="16"/>
                    <a:pt x="82" y="16"/>
                  </a:cubicBezTo>
                  <a:cubicBezTo>
                    <a:pt x="85" y="16"/>
                    <a:pt x="89" y="17"/>
                    <a:pt x="91" y="20"/>
                  </a:cubicBezTo>
                  <a:cubicBezTo>
                    <a:pt x="95" y="24"/>
                    <a:pt x="95" y="32"/>
                    <a:pt x="91" y="37"/>
                  </a:cubicBezTo>
                  <a:cubicBezTo>
                    <a:pt x="89" y="39"/>
                    <a:pt x="85" y="40"/>
                    <a:pt x="82" y="40"/>
                  </a:cubicBezTo>
                  <a:moveTo>
                    <a:pt x="79" y="0"/>
                  </a:moveTo>
                  <a:cubicBezTo>
                    <a:pt x="71" y="0"/>
                    <a:pt x="63" y="3"/>
                    <a:pt x="56" y="9"/>
                  </a:cubicBezTo>
                  <a:cubicBezTo>
                    <a:pt x="2" y="63"/>
                    <a:pt x="2" y="63"/>
                    <a:pt x="2" y="63"/>
                  </a:cubicBezTo>
                  <a:cubicBezTo>
                    <a:pt x="0" y="65"/>
                    <a:pt x="0" y="69"/>
                    <a:pt x="2" y="71"/>
                  </a:cubicBezTo>
                  <a:cubicBezTo>
                    <a:pt x="40" y="108"/>
                    <a:pt x="40" y="108"/>
                    <a:pt x="40" y="108"/>
                  </a:cubicBezTo>
                  <a:cubicBezTo>
                    <a:pt x="41" y="109"/>
                    <a:pt x="42" y="110"/>
                    <a:pt x="43" y="110"/>
                  </a:cubicBezTo>
                  <a:cubicBezTo>
                    <a:pt x="45" y="110"/>
                    <a:pt x="46" y="109"/>
                    <a:pt x="47" y="108"/>
                  </a:cubicBezTo>
                  <a:cubicBezTo>
                    <a:pt x="101" y="54"/>
                    <a:pt x="101" y="54"/>
                    <a:pt x="101" y="54"/>
                  </a:cubicBezTo>
                  <a:cubicBezTo>
                    <a:pt x="114" y="42"/>
                    <a:pt x="114" y="21"/>
                    <a:pt x="101" y="9"/>
                  </a:cubicBezTo>
                  <a:cubicBezTo>
                    <a:pt x="95" y="3"/>
                    <a:pt x="87" y="0"/>
                    <a:pt x="79" y="0"/>
                  </a:cubicBezTo>
                </a:path>
              </a:pathLst>
            </a:custGeom>
            <a:solidFill>
              <a:schemeClr val="bg1"/>
            </a:solidFill>
            <a:ln w="9525">
              <a:noFill/>
            </a:ln>
          </p:spPr>
          <p:txBody>
            <a:bodyPr/>
            <a:lstStyle/>
            <a:p>
              <a:endParaRPr lang="zh-CN" altLang="en-US"/>
            </a:p>
          </p:txBody>
        </p:sp>
      </p:grpSp>
      <p:grpSp>
        <p:nvGrpSpPr>
          <p:cNvPr id="4" name="组合 3"/>
          <p:cNvGrpSpPr/>
          <p:nvPr/>
        </p:nvGrpSpPr>
        <p:grpSpPr>
          <a:xfrm>
            <a:off x="1468120" y="2633980"/>
            <a:ext cx="571500" cy="571500"/>
            <a:chOff x="1955" y="4738"/>
            <a:chExt cx="900" cy="900"/>
          </a:xfrm>
        </p:grpSpPr>
        <p:sp>
          <p:nvSpPr>
            <p:cNvPr id="33796" name="Oval 14"/>
            <p:cNvSpPr/>
            <p:nvPr/>
          </p:nvSpPr>
          <p:spPr>
            <a:xfrm>
              <a:off x="1955" y="4738"/>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4" name="Freeform 15"/>
            <p:cNvSpPr>
              <a:spLocks noEditPoints="1"/>
            </p:cNvSpPr>
            <p:nvPr/>
          </p:nvSpPr>
          <p:spPr>
            <a:xfrm>
              <a:off x="2133" y="4940"/>
              <a:ext cx="537" cy="518"/>
            </a:xfrm>
            <a:custGeom>
              <a:avLst/>
              <a:gdLst/>
              <a:ahLst/>
              <a:cxnLst>
                <a:cxn ang="0">
                  <a:pos x="530221022" y="707533161"/>
                </a:cxn>
                <a:cxn ang="0">
                  <a:pos x="368851528" y="652255838"/>
                </a:cxn>
                <a:cxn ang="0">
                  <a:pos x="299692101" y="497485097"/>
                </a:cxn>
                <a:cxn ang="0">
                  <a:pos x="368851528" y="342710756"/>
                </a:cxn>
                <a:cxn ang="0">
                  <a:pos x="530221022" y="276379409"/>
                </a:cxn>
                <a:cxn ang="0">
                  <a:pos x="691594270" y="342710756"/>
                </a:cxn>
                <a:cxn ang="0">
                  <a:pos x="749224623" y="497485097"/>
                </a:cxn>
                <a:cxn ang="0">
                  <a:pos x="691594270" y="652255838"/>
                </a:cxn>
                <a:cxn ang="0">
                  <a:pos x="530221022" y="707533161"/>
                </a:cxn>
                <a:cxn ang="0">
                  <a:pos x="610905769" y="0"/>
                </a:cxn>
                <a:cxn ang="0">
                  <a:pos x="449536275" y="0"/>
                </a:cxn>
                <a:cxn ang="0">
                  <a:pos x="449536275" y="110551043"/>
                </a:cxn>
                <a:cxn ang="0">
                  <a:pos x="299692101" y="165828365"/>
                </a:cxn>
                <a:cxn ang="0">
                  <a:pos x="219003600" y="88442995"/>
                </a:cxn>
                <a:cxn ang="0">
                  <a:pos x="103739140" y="198994039"/>
                </a:cxn>
                <a:cxn ang="0">
                  <a:pos x="184423887" y="287437034"/>
                </a:cxn>
                <a:cxn ang="0">
                  <a:pos x="126793534" y="420099727"/>
                </a:cxn>
                <a:cxn ang="0">
                  <a:pos x="0" y="420099727"/>
                </a:cxn>
                <a:cxn ang="0">
                  <a:pos x="0" y="574870468"/>
                </a:cxn>
                <a:cxn ang="0">
                  <a:pos x="126793534" y="574870468"/>
                </a:cxn>
                <a:cxn ang="0">
                  <a:pos x="195952961" y="707533161"/>
                </a:cxn>
                <a:cxn ang="0">
                  <a:pos x="103739140" y="795976156"/>
                </a:cxn>
                <a:cxn ang="0">
                  <a:pos x="219003600" y="906527200"/>
                </a:cxn>
                <a:cxn ang="0">
                  <a:pos x="311217421" y="818084204"/>
                </a:cxn>
                <a:cxn ang="0">
                  <a:pos x="449536275" y="873361527"/>
                </a:cxn>
                <a:cxn ang="0">
                  <a:pos x="449536275" y="1006024219"/>
                </a:cxn>
                <a:cxn ang="0">
                  <a:pos x="610905769" y="1006024219"/>
                </a:cxn>
                <a:cxn ang="0">
                  <a:pos x="610905769" y="873361527"/>
                </a:cxn>
                <a:cxn ang="0">
                  <a:pos x="749224623" y="818084204"/>
                </a:cxn>
                <a:cxn ang="0">
                  <a:pos x="841438444" y="906527200"/>
                </a:cxn>
                <a:cxn ang="0">
                  <a:pos x="956702904" y="795976156"/>
                </a:cxn>
                <a:cxn ang="0">
                  <a:pos x="864492837" y="707533161"/>
                </a:cxn>
                <a:cxn ang="0">
                  <a:pos x="922123190" y="574870468"/>
                </a:cxn>
                <a:cxn ang="0">
                  <a:pos x="1048916725" y="574870468"/>
                </a:cxn>
                <a:cxn ang="0">
                  <a:pos x="1048916725" y="420099727"/>
                </a:cxn>
                <a:cxn ang="0">
                  <a:pos x="922123190" y="420099727"/>
                </a:cxn>
                <a:cxn ang="0">
                  <a:pos x="864492837" y="287437034"/>
                </a:cxn>
                <a:cxn ang="0">
                  <a:pos x="956702904" y="198994039"/>
                </a:cxn>
                <a:cxn ang="0">
                  <a:pos x="841438444" y="88442995"/>
                </a:cxn>
                <a:cxn ang="0">
                  <a:pos x="749224623" y="165828365"/>
                </a:cxn>
                <a:cxn ang="0">
                  <a:pos x="610905769" y="110551043"/>
                </a:cxn>
                <a:cxn ang="0">
                  <a:pos x="610905769" y="0"/>
                </a:cxn>
              </a:cxnLst>
              <a:rect l="0" t="0" r="0" b="0"/>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chemeClr val="bg1"/>
            </a:solidFill>
            <a:ln w="9525">
              <a:noFill/>
            </a:ln>
          </p:spPr>
          <p:txBody>
            <a:bodyPr/>
            <a:lstStyle/>
            <a:p>
              <a:endParaRPr lang="zh-CN" altLang="en-US"/>
            </a:p>
          </p:txBody>
        </p:sp>
      </p:grpSp>
      <p:sp>
        <p:nvSpPr>
          <p:cNvPr id="8" name="矩形 7"/>
          <p:cNvSpPr/>
          <p:nvPr/>
        </p:nvSpPr>
        <p:spPr>
          <a:xfrm>
            <a:off x="2322481" y="1308073"/>
            <a:ext cx="5466080" cy="1050925"/>
          </a:xfrm>
          <a:prstGeom prst="rect">
            <a:avLst/>
          </a:prstGeom>
        </p:spPr>
        <p:txBody>
          <a:bodyPr wrap="none">
            <a:spAutoFit/>
          </a:bodyPr>
          <a:lstStyle/>
          <a:p>
            <a:pPr indent="0" algn="l" fontAlgn="auto">
              <a:lnSpc>
                <a:spcPct val="130000"/>
              </a:lnSpc>
            </a:pPr>
            <a:r>
              <a:rPr lang="zh-CN" sz="1600" b="1" dirty="0">
                <a:solidFill>
                  <a:schemeClr val="tx1">
                    <a:lumMod val="65000"/>
                    <a:lumOff val="35000"/>
                  </a:schemeClr>
                </a:solidFill>
                <a:latin typeface="宋体" panose="02010600030101010101" pitchFamily="2" charset="-122"/>
                <a:ea typeface="宋体" panose="02010600030101010101" pitchFamily="2" charset="-122"/>
                <a:sym typeface="+mn-ea"/>
              </a:rPr>
              <a:t>（一）热情友好原则</a:t>
            </a:r>
            <a:endParaRPr lang="zh-CN" sz="1600" b="1" dirty="0">
              <a:solidFill>
                <a:schemeClr val="tx1">
                  <a:lumMod val="65000"/>
                  <a:lumOff val="35000"/>
                </a:schemeClr>
              </a:solidFill>
              <a:latin typeface="宋体" panose="02010600030101010101" pitchFamily="2" charset="-122"/>
              <a:ea typeface="宋体" panose="02010600030101010101" pitchFamily="2" charset="-122"/>
              <a:sym typeface="+mn-ea"/>
            </a:endParaRPr>
          </a:p>
          <a:p>
            <a:pPr indent="0" algn="l" fontAlgn="auto">
              <a:lnSpc>
                <a:spcPct val="130000"/>
              </a:lnSpc>
            </a:pPr>
            <a:r>
              <a:rPr lang="zh-CN" sz="1600" dirty="0">
                <a:solidFill>
                  <a:schemeClr val="tx1">
                    <a:lumMod val="65000"/>
                    <a:lumOff val="35000"/>
                  </a:schemeClr>
                </a:solidFill>
                <a:latin typeface="宋体" panose="02010600030101010101" pitchFamily="2" charset="-122"/>
                <a:ea typeface="宋体" panose="02010600030101010101" pitchFamily="2" charset="-122"/>
                <a:sym typeface="+mn-ea"/>
              </a:rPr>
              <a:t>接待人员对来宾热情的问候、谦和的话语，能够消除来宾的</a:t>
            </a:r>
            <a:endParaRPr lang="zh-CN" sz="1600" dirty="0">
              <a:solidFill>
                <a:schemeClr val="tx1">
                  <a:lumMod val="65000"/>
                  <a:lumOff val="35000"/>
                </a:schemeClr>
              </a:solidFill>
              <a:latin typeface="宋体" panose="02010600030101010101" pitchFamily="2" charset="-122"/>
              <a:ea typeface="宋体" panose="02010600030101010101" pitchFamily="2" charset="-122"/>
              <a:sym typeface="+mn-ea"/>
            </a:endParaRPr>
          </a:p>
          <a:p>
            <a:pPr indent="0" algn="l" fontAlgn="auto">
              <a:lnSpc>
                <a:spcPct val="130000"/>
              </a:lnSpc>
            </a:pPr>
            <a:r>
              <a:rPr lang="zh-CN" sz="1600" dirty="0">
                <a:solidFill>
                  <a:schemeClr val="tx1">
                    <a:lumMod val="65000"/>
                    <a:lumOff val="35000"/>
                  </a:schemeClr>
                </a:solidFill>
                <a:latin typeface="宋体" panose="02010600030101010101" pitchFamily="2" charset="-122"/>
                <a:ea typeface="宋体" panose="02010600030101010101" pitchFamily="2" charset="-122"/>
                <a:sym typeface="+mn-ea"/>
              </a:rPr>
              <a:t>陌生感和恐惧心理，营造一种良好的交往气氛。</a:t>
            </a:r>
            <a:endParaRPr lang="zh-CN" sz="1600" dirty="0">
              <a:solidFill>
                <a:schemeClr val="tx1">
                  <a:lumMod val="65000"/>
                  <a:lumOff val="35000"/>
                </a:schemeClr>
              </a:solidFill>
              <a:latin typeface="宋体" panose="02010600030101010101" pitchFamily="2" charset="-122"/>
              <a:ea typeface="宋体" panose="02010600030101010101" pitchFamily="2" charset="-122"/>
              <a:sym typeface="+mn-ea"/>
            </a:endParaRPr>
          </a:p>
        </p:txBody>
      </p:sp>
      <p:sp>
        <p:nvSpPr>
          <p:cNvPr id="10" name="矩形 9"/>
          <p:cNvSpPr/>
          <p:nvPr/>
        </p:nvSpPr>
        <p:spPr>
          <a:xfrm>
            <a:off x="2407285" y="2490470"/>
            <a:ext cx="5263515" cy="1050925"/>
          </a:xfrm>
          <a:prstGeom prst="rect">
            <a:avLst/>
          </a:prstGeom>
        </p:spPr>
        <p:txBody>
          <a:bodyPr wrap="square">
            <a:spAutoFit/>
          </a:bodyPr>
          <a:lstStyle/>
          <a:p>
            <a:pPr indent="0" algn="l" fontAlgn="auto">
              <a:lnSpc>
                <a:spcPct val="130000"/>
              </a:lnSpc>
            </a:pPr>
            <a:r>
              <a:rPr lang="zh-CN" altLang="en-US" sz="1600" b="1">
                <a:solidFill>
                  <a:schemeClr val="tx1">
                    <a:lumMod val="65000"/>
                    <a:lumOff val="35000"/>
                  </a:schemeClr>
                </a:solidFill>
                <a:latin typeface="宋体" panose="02010600030101010101" pitchFamily="2" charset="-122"/>
                <a:ea typeface="宋体" panose="02010600030101010101" pitchFamily="2" charset="-122"/>
                <a:sym typeface="+mn-ea"/>
              </a:rPr>
              <a:t>（二）细致周到原则</a:t>
            </a:r>
            <a:endParaRPr lang="zh-CN" altLang="en-US" sz="1600" b="1">
              <a:solidFill>
                <a:schemeClr val="tx1">
                  <a:lumMod val="65000"/>
                  <a:lumOff val="35000"/>
                </a:schemeClr>
              </a:solidFill>
              <a:latin typeface="宋体" panose="02010600030101010101" pitchFamily="2" charset="-122"/>
              <a:ea typeface="宋体" panose="02010600030101010101" pitchFamily="2" charset="-122"/>
              <a:sym typeface="+mn-ea"/>
            </a:endParaRPr>
          </a:p>
          <a:p>
            <a:pPr indent="0" algn="l" fontAlgn="auto">
              <a:lnSpc>
                <a:spcPct val="130000"/>
              </a:lnSpc>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接待工作讲究细节，关注成效。重大的接待工作更容不得半点马虎，必须处处留心、周密考虑、谨慎行事。</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sp>
        <p:nvSpPr>
          <p:cNvPr id="19" name="文本框 18"/>
          <p:cNvSpPr txBox="1"/>
          <p:nvPr/>
        </p:nvSpPr>
        <p:spPr>
          <a:xfrm>
            <a:off x="651510" y="566420"/>
            <a:ext cx="506920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一、接待的原则</a:t>
            </a:r>
            <a:endParaRPr lang="zh-CN" altLang="en-US" sz="2400" b="1">
              <a:latin typeface="华文仿宋" panose="02010600040101010101" charset="-122"/>
              <a:ea typeface="华文仿宋" panose="02010600040101010101" charset="-122"/>
            </a:endParaRPr>
          </a:p>
        </p:txBody>
      </p:sp>
      <p:grpSp>
        <p:nvGrpSpPr>
          <p:cNvPr id="6" name="组合 5"/>
          <p:cNvGrpSpPr/>
          <p:nvPr/>
        </p:nvGrpSpPr>
        <p:grpSpPr>
          <a:xfrm>
            <a:off x="1468120" y="3641725"/>
            <a:ext cx="571500" cy="571500"/>
            <a:chOff x="1955" y="6533"/>
            <a:chExt cx="900" cy="900"/>
          </a:xfrm>
        </p:grpSpPr>
        <p:sp>
          <p:nvSpPr>
            <p:cNvPr id="33798" name="Oval 16"/>
            <p:cNvSpPr/>
            <p:nvPr/>
          </p:nvSpPr>
          <p:spPr>
            <a:xfrm>
              <a:off x="1955" y="6533"/>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5" name="Freeform 49"/>
            <p:cNvSpPr>
              <a:spLocks noEditPoints="1"/>
            </p:cNvSpPr>
            <p:nvPr/>
          </p:nvSpPr>
          <p:spPr>
            <a:xfrm>
              <a:off x="2138" y="6760"/>
              <a:ext cx="537" cy="420"/>
            </a:xfrm>
            <a:custGeom>
              <a:avLst/>
              <a:gdLst/>
              <a:ahLst/>
              <a:cxnLst>
                <a:cxn ang="0">
                  <a:pos x="300900332" y="415507490"/>
                </a:cxn>
                <a:cxn ang="0">
                  <a:pos x="268370995" y="449428719"/>
                </a:cxn>
                <a:cxn ang="0">
                  <a:pos x="268370995" y="788618957"/>
                </a:cxn>
                <a:cxn ang="0">
                  <a:pos x="300900332" y="822537430"/>
                </a:cxn>
                <a:cxn ang="0">
                  <a:pos x="341563325" y="788618957"/>
                </a:cxn>
                <a:cxn ang="0">
                  <a:pos x="341563325" y="449428719"/>
                </a:cxn>
                <a:cxn ang="0">
                  <a:pos x="300900332" y="415507490"/>
                </a:cxn>
                <a:cxn ang="0">
                  <a:pos x="740054311" y="415507490"/>
                </a:cxn>
                <a:cxn ang="0">
                  <a:pos x="707524974" y="449428719"/>
                </a:cxn>
                <a:cxn ang="0">
                  <a:pos x="707524974" y="788618957"/>
                </a:cxn>
                <a:cxn ang="0">
                  <a:pos x="740054311" y="822537430"/>
                </a:cxn>
                <a:cxn ang="0">
                  <a:pos x="780717304" y="788618957"/>
                </a:cxn>
                <a:cxn ang="0">
                  <a:pos x="780717304" y="449428719"/>
                </a:cxn>
                <a:cxn ang="0">
                  <a:pos x="740054311" y="415507490"/>
                </a:cxn>
                <a:cxn ang="0">
                  <a:pos x="520477321" y="0"/>
                </a:cxn>
                <a:cxn ang="0">
                  <a:pos x="89456998" y="449428719"/>
                </a:cxn>
                <a:cxn ang="0">
                  <a:pos x="0" y="619023838"/>
                </a:cxn>
                <a:cxn ang="0">
                  <a:pos x="219576989" y="822537430"/>
                </a:cxn>
                <a:cxn ang="0">
                  <a:pos x="235841658" y="822537430"/>
                </a:cxn>
                <a:cxn ang="0">
                  <a:pos x="235841658" y="407029939"/>
                </a:cxn>
                <a:cxn ang="0">
                  <a:pos x="219576989" y="407029939"/>
                </a:cxn>
                <a:cxn ang="0">
                  <a:pos x="162649328" y="415507490"/>
                </a:cxn>
                <a:cxn ang="0">
                  <a:pos x="520477321" y="76317252"/>
                </a:cxn>
                <a:cxn ang="0">
                  <a:pos x="878305315" y="415507490"/>
                </a:cxn>
                <a:cxn ang="0">
                  <a:pos x="829511309" y="407029939"/>
                </a:cxn>
                <a:cxn ang="0">
                  <a:pos x="813246641" y="407029939"/>
                </a:cxn>
                <a:cxn ang="0">
                  <a:pos x="813246641" y="822537430"/>
                </a:cxn>
                <a:cxn ang="0">
                  <a:pos x="829511309" y="822537430"/>
                </a:cxn>
                <a:cxn ang="0">
                  <a:pos x="1049088299" y="619023838"/>
                </a:cxn>
                <a:cxn ang="0">
                  <a:pos x="951497645" y="440948412"/>
                </a:cxn>
                <a:cxn ang="0">
                  <a:pos x="520477321" y="0"/>
                </a:cxn>
              </a:cxnLst>
              <a:rect l="0" t="0" r="0" b="0"/>
              <a:pathLst>
                <a:path w="129" h="97">
                  <a:moveTo>
                    <a:pt x="37" y="49"/>
                  </a:moveTo>
                  <a:cubicBezTo>
                    <a:pt x="35" y="49"/>
                    <a:pt x="33" y="51"/>
                    <a:pt x="33" y="53"/>
                  </a:cubicBezTo>
                  <a:cubicBezTo>
                    <a:pt x="33" y="93"/>
                    <a:pt x="33" y="93"/>
                    <a:pt x="33" y="93"/>
                  </a:cubicBezTo>
                  <a:cubicBezTo>
                    <a:pt x="33" y="95"/>
                    <a:pt x="35" y="97"/>
                    <a:pt x="37" y="97"/>
                  </a:cubicBezTo>
                  <a:cubicBezTo>
                    <a:pt x="40" y="97"/>
                    <a:pt x="42" y="95"/>
                    <a:pt x="42" y="93"/>
                  </a:cubicBezTo>
                  <a:cubicBezTo>
                    <a:pt x="42" y="53"/>
                    <a:pt x="42" y="53"/>
                    <a:pt x="42" y="53"/>
                  </a:cubicBezTo>
                  <a:cubicBezTo>
                    <a:pt x="42" y="51"/>
                    <a:pt x="40" y="49"/>
                    <a:pt x="37" y="49"/>
                  </a:cubicBezTo>
                  <a:moveTo>
                    <a:pt x="91" y="49"/>
                  </a:moveTo>
                  <a:cubicBezTo>
                    <a:pt x="89" y="49"/>
                    <a:pt x="87" y="51"/>
                    <a:pt x="87" y="53"/>
                  </a:cubicBezTo>
                  <a:cubicBezTo>
                    <a:pt x="87" y="93"/>
                    <a:pt x="87" y="93"/>
                    <a:pt x="87" y="93"/>
                  </a:cubicBezTo>
                  <a:cubicBezTo>
                    <a:pt x="87" y="95"/>
                    <a:pt x="89" y="97"/>
                    <a:pt x="91" y="97"/>
                  </a:cubicBezTo>
                  <a:cubicBezTo>
                    <a:pt x="94" y="97"/>
                    <a:pt x="96" y="95"/>
                    <a:pt x="96" y="93"/>
                  </a:cubicBezTo>
                  <a:cubicBezTo>
                    <a:pt x="96" y="53"/>
                    <a:pt x="96" y="53"/>
                    <a:pt x="96" y="53"/>
                  </a:cubicBezTo>
                  <a:cubicBezTo>
                    <a:pt x="96" y="51"/>
                    <a:pt x="94" y="49"/>
                    <a:pt x="91" y="49"/>
                  </a:cubicBezTo>
                  <a:moveTo>
                    <a:pt x="64" y="0"/>
                  </a:moveTo>
                  <a:cubicBezTo>
                    <a:pt x="35" y="0"/>
                    <a:pt x="12" y="24"/>
                    <a:pt x="11" y="53"/>
                  </a:cubicBezTo>
                  <a:cubicBezTo>
                    <a:pt x="4" y="58"/>
                    <a:pt x="0" y="65"/>
                    <a:pt x="0" y="73"/>
                  </a:cubicBezTo>
                  <a:cubicBezTo>
                    <a:pt x="0" y="86"/>
                    <a:pt x="12" y="97"/>
                    <a:pt x="27" y="97"/>
                  </a:cubicBezTo>
                  <a:cubicBezTo>
                    <a:pt x="28" y="97"/>
                    <a:pt x="28" y="97"/>
                    <a:pt x="29" y="97"/>
                  </a:cubicBezTo>
                  <a:cubicBezTo>
                    <a:pt x="29" y="48"/>
                    <a:pt x="29" y="48"/>
                    <a:pt x="29" y="48"/>
                  </a:cubicBezTo>
                  <a:cubicBezTo>
                    <a:pt x="28" y="48"/>
                    <a:pt x="28" y="48"/>
                    <a:pt x="27" y="48"/>
                  </a:cubicBezTo>
                  <a:cubicBezTo>
                    <a:pt x="24" y="48"/>
                    <a:pt x="22" y="49"/>
                    <a:pt x="20" y="49"/>
                  </a:cubicBezTo>
                  <a:cubicBezTo>
                    <a:pt x="23" y="26"/>
                    <a:pt x="41" y="9"/>
                    <a:pt x="64" y="9"/>
                  </a:cubicBezTo>
                  <a:cubicBezTo>
                    <a:pt x="86" y="9"/>
                    <a:pt x="105" y="26"/>
                    <a:pt x="108" y="49"/>
                  </a:cubicBezTo>
                  <a:cubicBezTo>
                    <a:pt x="106" y="49"/>
                    <a:pt x="104" y="48"/>
                    <a:pt x="102" y="48"/>
                  </a:cubicBezTo>
                  <a:cubicBezTo>
                    <a:pt x="101" y="48"/>
                    <a:pt x="100" y="48"/>
                    <a:pt x="100" y="48"/>
                  </a:cubicBezTo>
                  <a:cubicBezTo>
                    <a:pt x="100" y="97"/>
                    <a:pt x="100" y="97"/>
                    <a:pt x="100" y="97"/>
                  </a:cubicBezTo>
                  <a:cubicBezTo>
                    <a:pt x="100" y="97"/>
                    <a:pt x="101" y="97"/>
                    <a:pt x="102" y="97"/>
                  </a:cubicBezTo>
                  <a:cubicBezTo>
                    <a:pt x="117" y="97"/>
                    <a:pt x="129" y="86"/>
                    <a:pt x="129" y="73"/>
                  </a:cubicBezTo>
                  <a:cubicBezTo>
                    <a:pt x="129" y="64"/>
                    <a:pt x="124" y="57"/>
                    <a:pt x="117" y="52"/>
                  </a:cubicBezTo>
                  <a:cubicBezTo>
                    <a:pt x="115" y="23"/>
                    <a:pt x="92" y="0"/>
                    <a:pt x="64" y="0"/>
                  </a:cubicBezTo>
                </a:path>
              </a:pathLst>
            </a:custGeom>
            <a:solidFill>
              <a:schemeClr val="bg1"/>
            </a:solidFill>
            <a:ln w="9525">
              <a:noFill/>
            </a:ln>
          </p:spPr>
          <p:txBody>
            <a:bodyPr/>
            <a:lstStyle/>
            <a:p>
              <a:endParaRPr lang="zh-CN" altLang="en-US"/>
            </a:p>
          </p:txBody>
        </p:sp>
      </p:grpSp>
      <p:grpSp>
        <p:nvGrpSpPr>
          <p:cNvPr id="7" name="组合 6"/>
          <p:cNvGrpSpPr/>
          <p:nvPr/>
        </p:nvGrpSpPr>
        <p:grpSpPr>
          <a:xfrm>
            <a:off x="1482725" y="5163820"/>
            <a:ext cx="571500" cy="571500"/>
            <a:chOff x="1978" y="8220"/>
            <a:chExt cx="900" cy="900"/>
          </a:xfrm>
        </p:grpSpPr>
        <p:sp>
          <p:nvSpPr>
            <p:cNvPr id="33799" name="Oval 18"/>
            <p:cNvSpPr/>
            <p:nvPr/>
          </p:nvSpPr>
          <p:spPr>
            <a:xfrm>
              <a:off x="1978" y="8220"/>
              <a:ext cx="900" cy="90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16" name="Freeform 81"/>
            <p:cNvSpPr>
              <a:spLocks noEditPoints="1"/>
            </p:cNvSpPr>
            <p:nvPr/>
          </p:nvSpPr>
          <p:spPr>
            <a:xfrm>
              <a:off x="2140" y="8408"/>
              <a:ext cx="530" cy="522"/>
            </a:xfrm>
            <a:custGeom>
              <a:avLst/>
              <a:gdLst/>
              <a:ahLst/>
              <a:cxnLst>
                <a:cxn ang="0">
                  <a:pos x="458423701" y="892149392"/>
                </a:cxn>
                <a:cxn ang="0">
                  <a:pos x="157173110" y="655676649"/>
                </a:cxn>
                <a:cxn ang="0">
                  <a:pos x="157173110" y="397704477"/>
                </a:cxn>
                <a:cxn ang="0">
                  <a:pos x="890651884" y="397704477"/>
                </a:cxn>
                <a:cxn ang="0">
                  <a:pos x="890651884" y="655676649"/>
                </a:cxn>
                <a:cxn ang="0">
                  <a:pos x="589401293" y="892149392"/>
                </a:cxn>
                <a:cxn ang="0">
                  <a:pos x="589401293" y="730917659"/>
                </a:cxn>
                <a:cxn ang="0">
                  <a:pos x="681087737" y="612681287"/>
                </a:cxn>
                <a:cxn ang="0">
                  <a:pos x="523914627" y="483695201"/>
                </a:cxn>
                <a:cxn ang="0">
                  <a:pos x="366741517" y="612681287"/>
                </a:cxn>
                <a:cxn ang="0">
                  <a:pos x="458423701" y="730917659"/>
                </a:cxn>
                <a:cxn ang="0">
                  <a:pos x="458423701" y="892149392"/>
                </a:cxn>
                <a:cxn ang="0">
                  <a:pos x="340541738" y="279468105"/>
                </a:cxn>
                <a:cxn ang="0">
                  <a:pos x="523914627" y="128986086"/>
                </a:cxn>
                <a:cxn ang="0">
                  <a:pos x="694187626" y="279468105"/>
                </a:cxn>
                <a:cxn ang="0">
                  <a:pos x="340541738" y="279468105"/>
                </a:cxn>
                <a:cxn ang="0">
                  <a:pos x="523914627" y="0"/>
                </a:cxn>
                <a:cxn ang="0">
                  <a:pos x="196468517" y="279468105"/>
                </a:cxn>
                <a:cxn ang="0">
                  <a:pos x="78586555" y="279468105"/>
                </a:cxn>
                <a:cxn ang="0">
                  <a:pos x="26195518" y="290217819"/>
                </a:cxn>
                <a:cxn ang="0">
                  <a:pos x="0" y="333213181"/>
                </a:cxn>
                <a:cxn ang="0">
                  <a:pos x="0" y="655676649"/>
                </a:cxn>
                <a:cxn ang="0">
                  <a:pos x="458423701" y="1021135478"/>
                </a:cxn>
                <a:cxn ang="0">
                  <a:pos x="589401293" y="1021135478"/>
                </a:cxn>
                <a:cxn ang="0">
                  <a:pos x="1034729365" y="655676649"/>
                </a:cxn>
                <a:cxn ang="0">
                  <a:pos x="1034729365" y="333213181"/>
                </a:cxn>
                <a:cxn ang="0">
                  <a:pos x="1021629475" y="290217819"/>
                </a:cxn>
                <a:cxn ang="0">
                  <a:pos x="956142810" y="279468105"/>
                </a:cxn>
                <a:cxn ang="0">
                  <a:pos x="851360736" y="279468105"/>
                </a:cxn>
                <a:cxn ang="0">
                  <a:pos x="523914627" y="0"/>
                </a:cxn>
              </a:cxnLst>
              <a:rect l="0" t="0" r="0" b="0"/>
              <a:pathLst>
                <a:path w="79" h="95">
                  <a:moveTo>
                    <a:pt x="35" y="83"/>
                  </a:moveTo>
                  <a:cubicBezTo>
                    <a:pt x="22" y="83"/>
                    <a:pt x="12" y="73"/>
                    <a:pt x="12" y="61"/>
                  </a:cubicBezTo>
                  <a:cubicBezTo>
                    <a:pt x="12" y="37"/>
                    <a:pt x="12" y="37"/>
                    <a:pt x="12" y="37"/>
                  </a:cubicBezTo>
                  <a:cubicBezTo>
                    <a:pt x="68" y="37"/>
                    <a:pt x="68" y="37"/>
                    <a:pt x="68" y="37"/>
                  </a:cubicBezTo>
                  <a:cubicBezTo>
                    <a:pt x="68" y="61"/>
                    <a:pt x="68" y="61"/>
                    <a:pt x="68" y="61"/>
                  </a:cubicBezTo>
                  <a:cubicBezTo>
                    <a:pt x="68" y="73"/>
                    <a:pt x="57" y="83"/>
                    <a:pt x="45" y="83"/>
                  </a:cubicBezTo>
                  <a:cubicBezTo>
                    <a:pt x="45" y="68"/>
                    <a:pt x="45" y="68"/>
                    <a:pt x="45" y="68"/>
                  </a:cubicBezTo>
                  <a:cubicBezTo>
                    <a:pt x="49" y="67"/>
                    <a:pt x="52" y="62"/>
                    <a:pt x="52" y="57"/>
                  </a:cubicBezTo>
                  <a:cubicBezTo>
                    <a:pt x="52" y="51"/>
                    <a:pt x="46" y="45"/>
                    <a:pt x="40" y="45"/>
                  </a:cubicBezTo>
                  <a:cubicBezTo>
                    <a:pt x="33" y="45"/>
                    <a:pt x="28" y="51"/>
                    <a:pt x="28" y="57"/>
                  </a:cubicBezTo>
                  <a:cubicBezTo>
                    <a:pt x="28" y="62"/>
                    <a:pt x="31" y="67"/>
                    <a:pt x="35" y="68"/>
                  </a:cubicBezTo>
                  <a:cubicBezTo>
                    <a:pt x="35" y="83"/>
                    <a:pt x="35" y="83"/>
                    <a:pt x="35" y="83"/>
                  </a:cubicBezTo>
                  <a:moveTo>
                    <a:pt x="26" y="26"/>
                  </a:moveTo>
                  <a:cubicBezTo>
                    <a:pt x="26" y="18"/>
                    <a:pt x="33" y="12"/>
                    <a:pt x="40" y="12"/>
                  </a:cubicBezTo>
                  <a:cubicBezTo>
                    <a:pt x="47" y="12"/>
                    <a:pt x="53" y="18"/>
                    <a:pt x="53" y="26"/>
                  </a:cubicBezTo>
                  <a:cubicBezTo>
                    <a:pt x="26" y="26"/>
                    <a:pt x="26" y="26"/>
                    <a:pt x="26" y="26"/>
                  </a:cubicBezTo>
                  <a:moveTo>
                    <a:pt x="40" y="0"/>
                  </a:moveTo>
                  <a:cubicBezTo>
                    <a:pt x="26" y="0"/>
                    <a:pt x="15" y="11"/>
                    <a:pt x="15" y="26"/>
                  </a:cubicBezTo>
                  <a:cubicBezTo>
                    <a:pt x="6" y="26"/>
                    <a:pt x="6" y="26"/>
                    <a:pt x="6" y="26"/>
                  </a:cubicBezTo>
                  <a:cubicBezTo>
                    <a:pt x="4" y="26"/>
                    <a:pt x="3" y="26"/>
                    <a:pt x="2" y="27"/>
                  </a:cubicBezTo>
                  <a:cubicBezTo>
                    <a:pt x="1" y="28"/>
                    <a:pt x="0" y="30"/>
                    <a:pt x="0" y="31"/>
                  </a:cubicBezTo>
                  <a:cubicBezTo>
                    <a:pt x="0" y="61"/>
                    <a:pt x="0" y="61"/>
                    <a:pt x="0" y="61"/>
                  </a:cubicBezTo>
                  <a:cubicBezTo>
                    <a:pt x="0" y="80"/>
                    <a:pt x="16" y="95"/>
                    <a:pt x="35" y="95"/>
                  </a:cubicBezTo>
                  <a:cubicBezTo>
                    <a:pt x="45" y="95"/>
                    <a:pt x="45" y="95"/>
                    <a:pt x="45" y="95"/>
                  </a:cubicBezTo>
                  <a:cubicBezTo>
                    <a:pt x="64" y="95"/>
                    <a:pt x="79" y="80"/>
                    <a:pt x="79" y="61"/>
                  </a:cubicBezTo>
                  <a:cubicBezTo>
                    <a:pt x="79" y="31"/>
                    <a:pt x="79" y="31"/>
                    <a:pt x="79" y="31"/>
                  </a:cubicBezTo>
                  <a:cubicBezTo>
                    <a:pt x="79" y="30"/>
                    <a:pt x="79" y="28"/>
                    <a:pt x="78" y="27"/>
                  </a:cubicBezTo>
                  <a:cubicBezTo>
                    <a:pt x="77" y="26"/>
                    <a:pt x="75" y="26"/>
                    <a:pt x="73" y="26"/>
                  </a:cubicBezTo>
                  <a:cubicBezTo>
                    <a:pt x="65" y="26"/>
                    <a:pt x="65" y="26"/>
                    <a:pt x="65" y="26"/>
                  </a:cubicBezTo>
                  <a:cubicBezTo>
                    <a:pt x="65" y="11"/>
                    <a:pt x="54" y="0"/>
                    <a:pt x="40" y="0"/>
                  </a:cubicBezTo>
                </a:path>
              </a:pathLst>
            </a:custGeom>
            <a:solidFill>
              <a:schemeClr val="bg1"/>
            </a:solidFill>
            <a:ln w="9525">
              <a:noFill/>
            </a:ln>
          </p:spPr>
          <p:txBody>
            <a:bodyPr/>
            <a:lstStyle/>
            <a:p>
              <a:endParaRPr lang="zh-CN" altLang="en-US"/>
            </a:p>
          </p:txBody>
        </p:sp>
      </p:grpSp>
      <p:sp>
        <p:nvSpPr>
          <p:cNvPr id="13" name="矩形 12"/>
          <p:cNvSpPr/>
          <p:nvPr/>
        </p:nvSpPr>
        <p:spPr>
          <a:xfrm>
            <a:off x="2322195" y="3673475"/>
            <a:ext cx="5348605" cy="1370965"/>
          </a:xfrm>
          <a:prstGeom prst="rect">
            <a:avLst/>
          </a:prstGeom>
        </p:spPr>
        <p:txBody>
          <a:bodyPr wrap="square">
            <a:spAutoFit/>
          </a:bodyPr>
          <a:lstStyle/>
          <a:p>
            <a:pPr indent="0" algn="l" fontAlgn="auto">
              <a:lnSpc>
                <a:spcPct val="130000"/>
              </a:lnSpc>
            </a:pPr>
            <a:r>
              <a:rPr lang="zh-CN" altLang="en-US" sz="1600" b="1">
                <a:solidFill>
                  <a:schemeClr val="tx1">
                    <a:lumMod val="65000"/>
                    <a:lumOff val="35000"/>
                  </a:schemeClr>
                </a:solidFill>
                <a:latin typeface="宋体" panose="02010600030101010101" pitchFamily="2" charset="-122"/>
                <a:ea typeface="宋体" panose="02010600030101010101" pitchFamily="2" charset="-122"/>
                <a:sym typeface="+mn-ea"/>
              </a:rPr>
              <a:t>（三）身份对等原则</a:t>
            </a:r>
            <a:endParaRPr lang="zh-CN" altLang="en-US" sz="1600" b="1">
              <a:solidFill>
                <a:schemeClr val="tx1">
                  <a:lumMod val="65000"/>
                  <a:lumOff val="35000"/>
                </a:schemeClr>
              </a:solidFill>
              <a:latin typeface="宋体" panose="02010600030101010101" pitchFamily="2" charset="-122"/>
              <a:ea typeface="宋体" panose="02010600030101010101" pitchFamily="2" charset="-122"/>
              <a:sym typeface="+mn-ea"/>
            </a:endParaRPr>
          </a:p>
          <a:p>
            <a:pPr indent="0" algn="l" fontAlgn="auto">
              <a:lnSpc>
                <a:spcPct val="130000"/>
              </a:lnSpc>
            </a:pPr>
            <a:r>
              <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rPr>
              <a:t>身份对等是指接待人员和来宾的身份应该大体相当。对于十分重要的商务伙伴，或是来洽谈十分重要事宜的来宾，可以做高规格接待。</a:t>
            </a:r>
            <a:endParaRPr lang="zh-CN" altLang="en-US" sz="1600">
              <a:solidFill>
                <a:schemeClr val="tx1">
                  <a:lumMod val="65000"/>
                  <a:lumOff val="35000"/>
                </a:schemeClr>
              </a:solidFill>
              <a:latin typeface="宋体" panose="02010600030101010101" pitchFamily="2" charset="-122"/>
              <a:ea typeface="宋体" panose="02010600030101010101" pitchFamily="2" charset="-122"/>
              <a:sym typeface="+mn-ea"/>
            </a:endParaRPr>
          </a:p>
        </p:txBody>
      </p:sp>
      <p:sp>
        <p:nvSpPr>
          <p:cNvPr id="15" name="矩形 14"/>
          <p:cNvSpPr/>
          <p:nvPr/>
        </p:nvSpPr>
        <p:spPr>
          <a:xfrm>
            <a:off x="2322195" y="5103495"/>
            <a:ext cx="5466715" cy="1370965"/>
          </a:xfrm>
          <a:prstGeom prst="rect">
            <a:avLst/>
          </a:prstGeom>
        </p:spPr>
        <p:txBody>
          <a:bodyPr wrap="square">
            <a:spAutoFit/>
          </a:bodyPr>
          <a:lstStyle/>
          <a:p>
            <a:pPr indent="0" algn="l" fontAlgn="auto">
              <a:lnSpc>
                <a:spcPct val="130000"/>
              </a:lnSpc>
            </a:pPr>
            <a:r>
              <a:rPr lang="zh-CN" altLang="en-US" sz="1600" b="1"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（四）礼仪适度原则</a:t>
            </a:r>
            <a:endParaRPr lang="zh-CN" altLang="en-US" sz="1600" b="1"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fontAlgn="auto">
              <a:lnSpc>
                <a:spcPct val="130000"/>
              </a:lnSpc>
            </a:pPr>
            <a:r>
              <a:rPr lang="zh-CN" altLang="en-US"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礼仪适度是要求人和人打交道时要保持适当距离，这也体现了对对方的尊重。接待来宾既要让人感到舒适，又必须注意不要“热情越位”。</a:t>
            </a:r>
            <a:endParaRPr lang="zh-CN" altLang="en-US"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100" name="图片 99"/>
          <p:cNvPicPr/>
          <p:nvPr>
            <p:custDataLst>
              <p:tags r:id="rId2"/>
            </p:custDataLst>
          </p:nvPr>
        </p:nvPicPr>
        <p:blipFill>
          <a:blip r:embed="rId3"/>
          <a:stretch>
            <a:fillRect/>
          </a:stretch>
        </p:blipFill>
        <p:spPr>
          <a:xfrm>
            <a:off x="8038465" y="2490470"/>
            <a:ext cx="3852545" cy="31013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style.rotation</p:attrName>
                                        </p:attrNameLst>
                                      </p:cBhvr>
                                      <p:tavLst>
                                        <p:tav tm="0">
                                          <p:val>
                                            <p:fltVal val="720"/>
                                          </p:val>
                                        </p:tav>
                                        <p:tav tm="100000">
                                          <p:val>
                                            <p:fltVal val="0"/>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ppt_w</p:attrName>
                                        </p:attrNameLst>
                                      </p:cBhvr>
                                      <p:tavLst>
                                        <p:tav tm="0">
                                          <p:val>
                                            <p:fltVal val="0"/>
                                          </p:val>
                                        </p:tav>
                                        <p:tav tm="100000">
                                          <p:val>
                                            <p:strVal val="#ppt_w"/>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35"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style.rotation</p:attrName>
                                        </p:attrNameLst>
                                      </p:cBhvr>
                                      <p:tavLst>
                                        <p:tav tm="0">
                                          <p:val>
                                            <p:fltVal val="720"/>
                                          </p:val>
                                        </p:tav>
                                        <p:tav tm="100000">
                                          <p:val>
                                            <p:fltVal val="0"/>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ppt_w</p:attrName>
                                        </p:attrNameLst>
                                      </p:cBhvr>
                                      <p:tavLst>
                                        <p:tav tm="0">
                                          <p:val>
                                            <p:fltVal val="0"/>
                                          </p:val>
                                        </p:tav>
                                        <p:tav tm="100000">
                                          <p:val>
                                            <p:strVal val="#ppt_w"/>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000"/>
                            </p:stCondLst>
                            <p:childTnLst>
                              <p:par>
                                <p:cTn id="35" presetID="35"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style.rotation</p:attrName>
                                        </p:attrNameLst>
                                      </p:cBhvr>
                                      <p:tavLst>
                                        <p:tav tm="0">
                                          <p:val>
                                            <p:fltVal val="720"/>
                                          </p:val>
                                        </p:tav>
                                        <p:tav tm="100000">
                                          <p:val>
                                            <p:fltVal val="0"/>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 calcmode="lin" valueType="num">
                                      <p:cBhvr>
                                        <p:cTn id="40" dur="500" fill="hold"/>
                                        <p:tgtEl>
                                          <p:spTgt spid="6"/>
                                        </p:tgtEl>
                                        <p:attrNameLst>
                                          <p:attrName>ppt_w</p:attrName>
                                        </p:attrNameLst>
                                      </p:cBhvr>
                                      <p:tavLst>
                                        <p:tav tm="0">
                                          <p:val>
                                            <p:fltVal val="0"/>
                                          </p:val>
                                        </p:tav>
                                        <p:tav tm="100000">
                                          <p:val>
                                            <p:strVal val="#ppt_w"/>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4000"/>
                            </p:stCondLst>
                            <p:childTnLst>
                              <p:par>
                                <p:cTn id="46" presetID="35" presetClass="entr" presetSubtype="0"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anim calcmode="lin" valueType="num">
                                      <p:cBhvr>
                                        <p:cTn id="49" dur="500" fill="hold"/>
                                        <p:tgtEl>
                                          <p:spTgt spid="7"/>
                                        </p:tgtEl>
                                        <p:attrNameLst>
                                          <p:attrName>style.rotation</p:attrName>
                                        </p:attrNameLst>
                                      </p:cBhvr>
                                      <p:tavLst>
                                        <p:tav tm="0">
                                          <p:val>
                                            <p:fltVal val="720"/>
                                          </p:val>
                                        </p:tav>
                                        <p:tav tm="100000">
                                          <p:val>
                                            <p:fltVal val="0"/>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 calcmode="lin" valueType="num">
                                      <p:cBhvr>
                                        <p:cTn id="51" dur="500" fill="hold"/>
                                        <p:tgtEl>
                                          <p:spTgt spid="7"/>
                                        </p:tgtEl>
                                        <p:attrNameLst>
                                          <p:attrName>ppt_w</p:attrName>
                                        </p:attrNameLst>
                                      </p:cBhvr>
                                      <p:tavLst>
                                        <p:tav tm="0">
                                          <p:val>
                                            <p:fltVal val="0"/>
                                          </p:val>
                                        </p:tav>
                                        <p:tav tm="100000">
                                          <p:val>
                                            <p:strVal val="#ppt_w"/>
                                          </p:val>
                                        </p:tav>
                                      </p:tavLst>
                                    </p:anim>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9" grpId="0" bldLvl="0" animBg="1"/>
      <p:bldP spid="13"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9" name="椭圆 18"/>
          <p:cNvSpPr/>
          <p:nvPr/>
        </p:nvSpPr>
        <p:spPr>
          <a:xfrm>
            <a:off x="224790" y="2709545"/>
            <a:ext cx="2207895" cy="84455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1. 接待前的准备工作</a:t>
            </a:r>
            <a:endParaRPr lang="zh-CN" altLang="en-US" sz="1600" b="1"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0" name="虚尾箭头 19"/>
          <p:cNvSpPr/>
          <p:nvPr/>
        </p:nvSpPr>
        <p:spPr>
          <a:xfrm>
            <a:off x="2665730" y="2971800"/>
            <a:ext cx="490855" cy="319405"/>
          </a:xfrm>
          <a:prstGeom prst="stripedRightArrow">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a:off x="3205480" y="2709545"/>
            <a:ext cx="1226185" cy="84455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2. 迎接来宾</a:t>
            </a:r>
            <a:endParaRPr lang="zh-CN" altLang="en-US" sz="1600" b="1"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2" name="虚尾箭头 21"/>
          <p:cNvSpPr/>
          <p:nvPr/>
        </p:nvSpPr>
        <p:spPr>
          <a:xfrm>
            <a:off x="4466590" y="2971800"/>
            <a:ext cx="490855" cy="319405"/>
          </a:xfrm>
          <a:prstGeom prst="stripedRightArrow">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a:off x="5095875" y="2709545"/>
            <a:ext cx="1170940" cy="84455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FFFFFF"/>
                </a:solidFill>
                <a:latin typeface="微软雅黑" panose="020B0503020204020204" charset="-122"/>
                <a:ea typeface="微软雅黑" panose="020B0503020204020204" charset="-122"/>
                <a:sym typeface="微软雅黑" panose="020B0503020204020204" charset="-122"/>
              </a:rPr>
              <a:t>3. 安顿来宾</a:t>
            </a:r>
            <a:endParaRPr lang="zh-CN" altLang="en-US" sz="14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4" name="虚尾箭头 23"/>
          <p:cNvSpPr/>
          <p:nvPr/>
        </p:nvSpPr>
        <p:spPr>
          <a:xfrm>
            <a:off x="6398895" y="2971800"/>
            <a:ext cx="490855" cy="319405"/>
          </a:xfrm>
          <a:prstGeom prst="stripedRightArrow">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a:off x="6990080" y="2359025"/>
            <a:ext cx="1544955" cy="1544955"/>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FFFF"/>
                </a:solidFill>
                <a:latin typeface="微软雅黑" panose="020B0503020204020204" charset="-122"/>
                <a:ea typeface="微软雅黑" panose="020B0503020204020204" charset="-122"/>
                <a:sym typeface="微软雅黑" panose="020B0503020204020204" charset="-122"/>
              </a:rPr>
              <a:t>4. 组织活动</a:t>
            </a:r>
            <a:endParaRPr lang="zh-CN" altLang="en-US" sz="2000" b="1"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7" name="虚尾箭头 26"/>
          <p:cNvSpPr/>
          <p:nvPr/>
        </p:nvSpPr>
        <p:spPr>
          <a:xfrm>
            <a:off x="8768080" y="2971800"/>
            <a:ext cx="490855" cy="319405"/>
          </a:xfrm>
          <a:prstGeom prst="stripedRightArrow">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a:off x="9396095" y="2644775"/>
            <a:ext cx="1451610" cy="973455"/>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charset="-122"/>
                <a:ea typeface="微软雅黑" panose="020B0503020204020204" charset="-122"/>
                <a:sym typeface="微软雅黑" panose="020B0503020204020204" charset="-122"/>
              </a:rPr>
              <a:t>5. 送别来宾</a:t>
            </a:r>
            <a:endParaRPr lang="zh-CN" altLang="en-US" b="1"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08" name="矩形 107"/>
          <p:cNvSpPr/>
          <p:nvPr/>
        </p:nvSpPr>
        <p:spPr>
          <a:xfrm>
            <a:off x="807720" y="904240"/>
            <a:ext cx="3424555" cy="368300"/>
          </a:xfrm>
          <a:prstGeom prst="rect">
            <a:avLst/>
          </a:prstGeom>
        </p:spPr>
        <p:txBody>
          <a:bodyPr wrap="square">
            <a:spAutoFit/>
          </a:bodyPr>
          <a:lstStyle/>
          <a:p>
            <a:pPr algn="l"/>
            <a:r>
              <a:rPr lang="zh-CN" altLang="en-US" b="1">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rPr>
              <a:t>（一）接待来宾的基本流程</a:t>
            </a:r>
            <a:endParaRPr lang="zh-CN" altLang="en-US" b="1">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366395" y="255270"/>
            <a:ext cx="430466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二、接待的程序和礼仪要求</a:t>
            </a:r>
            <a:endParaRPr lang="zh-CN" altLang="en-US" sz="2400" b="1">
              <a:latin typeface="华文仿宋" panose="02010600040101010101" charset="-122"/>
              <a:ea typeface="华文仿宋" panose="02010600040101010101" charset="-122"/>
            </a:endParaRPr>
          </a:p>
        </p:txBody>
      </p:sp>
      <p:pic>
        <p:nvPicPr>
          <p:cNvPr id="100" name="图片 99"/>
          <p:cNvPicPr/>
          <p:nvPr>
            <p:custDataLst>
              <p:tags r:id="rId2"/>
            </p:custDataLst>
          </p:nvPr>
        </p:nvPicPr>
        <p:blipFill>
          <a:blip r:embed="rId3"/>
          <a:srcRect r="180" b="13047"/>
          <a:stretch>
            <a:fillRect/>
          </a:stretch>
        </p:blipFill>
        <p:spPr>
          <a:xfrm>
            <a:off x="3096895" y="4001770"/>
            <a:ext cx="5168900" cy="23787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Effect transition="in" filter="wipe(left)">
                                      <p:cBhvr>
                                        <p:cTn id="17" dur="500"/>
                                        <p:tgtEl>
                                          <p:spTgt spid="10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500" fill="hold"/>
                                        <p:tgtEl>
                                          <p:spTgt spid="25"/>
                                        </p:tgtEl>
                                        <p:attrNameLst>
                                          <p:attrName>ppt_w</p:attrName>
                                        </p:attrNameLst>
                                      </p:cBhvr>
                                      <p:tavLst>
                                        <p:tav tm="0">
                                          <p:val>
                                            <p:fltVal val="0"/>
                                          </p:val>
                                        </p:tav>
                                        <p:tav tm="100000">
                                          <p:val>
                                            <p:strVal val="#ppt_w"/>
                                          </p:val>
                                        </p:tav>
                                      </p:tavLst>
                                    </p:anim>
                                    <p:anim calcmode="lin" valueType="num">
                                      <p:cBhvr>
                                        <p:cTn id="46" dur="500" fill="hold"/>
                                        <p:tgtEl>
                                          <p:spTgt spid="25"/>
                                        </p:tgtEl>
                                        <p:attrNameLst>
                                          <p:attrName>ppt_h</p:attrName>
                                        </p:attrNameLst>
                                      </p:cBhvr>
                                      <p:tavLst>
                                        <p:tav tm="0">
                                          <p:val>
                                            <p:fltVal val="0"/>
                                          </p:val>
                                        </p:tav>
                                        <p:tav tm="100000">
                                          <p:val>
                                            <p:strVal val="#ppt_h"/>
                                          </p:val>
                                        </p:tav>
                                      </p:tavLst>
                                    </p:anim>
                                    <p:animEffect transition="in" filter="fade">
                                      <p:cBhvr>
                                        <p:cTn id="47" dur="500"/>
                                        <p:tgtEl>
                                          <p:spTgt spid="25"/>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childTnLst>
                          </p:cTn>
                        </p:par>
                        <p:par>
                          <p:cTn id="58" fill="hold">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left)">
                                      <p:cBhvr>
                                        <p:cTn id="6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2" grpId="0" bldLvl="0" animBg="1"/>
      <p:bldP spid="23" grpId="0" bldLvl="0" animBg="1"/>
      <p:bldP spid="24" grpId="0" bldLvl="0" animBg="1"/>
      <p:bldP spid="25" grpId="0" bldLvl="0" animBg="1"/>
      <p:bldP spid="27" grpId="0" bldLvl="0" animBg="1"/>
      <p:bldP spid="29" grpId="0" bldLvl="0" animBg="1"/>
      <p:bldP spid="108" grpId="0"/>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25475" y="566420"/>
            <a:ext cx="3364230" cy="460375"/>
          </a:xfrm>
          <a:prstGeom prst="rect">
            <a:avLst/>
          </a:prstGeom>
          <a:solidFill>
            <a:schemeClr val="accent6">
              <a:lumMod val="60000"/>
              <a:lumOff val="40000"/>
            </a:schemeClr>
          </a:solidFill>
        </p:spPr>
        <p:txBody>
          <a:bodyPr wrap="square" rtlCol="0">
            <a:spAutoFit/>
          </a:bodyPr>
          <a:lstStyle/>
          <a:p>
            <a:r>
              <a:rPr sz="2400" b="1">
                <a:latin typeface="华文仿宋" panose="02010600040101010101" charset="-122"/>
                <a:ea typeface="华文仿宋" panose="02010600040101010101" charset="-122"/>
              </a:rPr>
              <a:t>（二）陪同来宾乘车</a:t>
            </a:r>
            <a:endParaRPr lang="zh-CN" altLang="en-US" sz="2400" b="1">
              <a:latin typeface="华文仿宋" panose="02010600040101010101" charset="-122"/>
              <a:ea typeface="华文仿宋" panose="02010600040101010101" charset="-122"/>
            </a:endParaRPr>
          </a:p>
        </p:txBody>
      </p:sp>
      <p:sp>
        <p:nvSpPr>
          <p:cNvPr id="109" name="矩形 108"/>
          <p:cNvSpPr/>
          <p:nvPr/>
        </p:nvSpPr>
        <p:spPr>
          <a:xfrm>
            <a:off x="3358515" y="1106805"/>
            <a:ext cx="7300595" cy="2306955"/>
          </a:xfrm>
          <a:prstGeom prst="rect">
            <a:avLst/>
          </a:prstGeom>
        </p:spPr>
        <p:txBody>
          <a:bodyPr wrap="square">
            <a:spAutoFit/>
            <a:scene3d>
              <a:camera prst="orthographicFront"/>
              <a:lightRig rig="threePt" dir="t"/>
            </a:scene3d>
          </a:bodyPr>
          <a:lstStyle/>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上车时，接待人员为来宾打开车门，并用左手固定住车门，右手护住车门的上沿（从汽车左侧后门上车则正好相反），请来宾上车，确认来宾的整个身体安全进入车里并坐好后，轻轻地关上车门，然后自己从车尾绕到汽车的左侧，为其他来宾开门，或自己上车。</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下车时，如果没有专人负责打开车门，接待人员应该先下车，快速为来宾打开车门，并将一只手放在车门上沿，护住车门，请来宾下车。</a:t>
            </a:r>
            <a:endPar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1447" name="Shape 1447"/>
          <p:cNvSpPr txBox="1"/>
          <p:nvPr/>
        </p:nvSpPr>
        <p:spPr>
          <a:xfrm>
            <a:off x="1567180" y="1965960"/>
            <a:ext cx="1562100" cy="777240"/>
          </a:xfrm>
          <a:prstGeom prst="rect">
            <a:avLst/>
          </a:prstGeom>
          <a:noFill/>
          <a:ln>
            <a:noFill/>
          </a:ln>
        </p:spPr>
        <p:txBody>
          <a:bodyPr lIns="0" tIns="0" rIns="0" bIns="0" anchor="t" anchorCtr="0">
            <a:noAutofit/>
          </a:bodyPr>
          <a:lstStyle/>
          <a:p>
            <a:pPr marL="0" marR="0" lvl="0" indent="0" algn="ctr" rtl="0">
              <a:lnSpc>
                <a:spcPct val="100000"/>
              </a:lnSpc>
              <a:spcBef>
                <a:spcPts val="0"/>
              </a:spcBef>
              <a:spcAft>
                <a:spcPts val="0"/>
              </a:spcAft>
              <a:buClr>
                <a:srgbClr val="F0821E"/>
              </a:buClr>
              <a:buSzPct val="25000"/>
              <a:buFont typeface="Source Sans Pro" panose="020B0503030403090204"/>
              <a:buNone/>
            </a:pPr>
            <a:r>
              <a:rPr 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rPr>
              <a:t>1. 上下车次序</a:t>
            </a:r>
            <a:endParaRPr 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endParaRPr>
          </a:p>
        </p:txBody>
      </p:sp>
      <p:grpSp>
        <p:nvGrpSpPr>
          <p:cNvPr id="7" name="组合 6"/>
          <p:cNvGrpSpPr/>
          <p:nvPr/>
        </p:nvGrpSpPr>
        <p:grpSpPr>
          <a:xfrm>
            <a:off x="1482725" y="1341120"/>
            <a:ext cx="1686560" cy="1681480"/>
            <a:chOff x="3103" y="2868"/>
            <a:chExt cx="2656" cy="2648"/>
          </a:xfrm>
        </p:grpSpPr>
        <p:sp>
          <p:nvSpPr>
            <p:cNvPr id="1443" name="Shape 1443"/>
            <p:cNvSpPr/>
            <p:nvPr/>
          </p:nvSpPr>
          <p:spPr>
            <a:xfrm>
              <a:off x="3103" y="2868"/>
              <a:ext cx="2649" cy="2649"/>
            </a:xfrm>
            <a:prstGeom prst="ellipse">
              <a:avLst/>
            </a:prstGeom>
            <a:noFill/>
            <a:ln w="76200" cap="flat" cmpd="sng">
              <a:solidFill>
                <a:srgbClr val="F4ABA6"/>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1350" b="0" i="0" u="none" strike="noStrike" cap="none">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451" name="Shape 1451"/>
            <p:cNvSpPr/>
            <p:nvPr/>
          </p:nvSpPr>
          <p:spPr>
            <a:xfrm>
              <a:off x="3111" y="2868"/>
              <a:ext cx="2649" cy="2649"/>
            </a:xfrm>
            <a:prstGeom prst="arc">
              <a:avLst>
                <a:gd name="adj1" fmla="val 16170307"/>
                <a:gd name="adj2" fmla="val 7170684"/>
              </a:avLst>
            </a:prstGeom>
            <a:noFill/>
            <a:ln w="76200" cap="flat" cmpd="sng">
              <a:solidFill>
                <a:srgbClr val="F95953"/>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4800" b="1" i="0" u="none" strike="noStrike" cap="none">
                <a:solidFill>
                  <a:srgbClr val="000000"/>
                </a:solidFill>
                <a:latin typeface="Montserrat" panose="02000505000000020004"/>
                <a:ea typeface="Montserrat" panose="02000505000000020004"/>
                <a:cs typeface="Montserrat" panose="02000505000000020004"/>
                <a:sym typeface="Montserrat" panose="02000505000000020004"/>
              </a:endParaRPr>
            </a:p>
          </p:txBody>
        </p:sp>
      </p:grpSp>
      <p:sp>
        <p:nvSpPr>
          <p:cNvPr id="8" name="Shape 1447"/>
          <p:cNvSpPr txBox="1"/>
          <p:nvPr/>
        </p:nvSpPr>
        <p:spPr>
          <a:xfrm>
            <a:off x="3358515" y="4239895"/>
            <a:ext cx="1153160" cy="798830"/>
          </a:xfrm>
          <a:prstGeom prst="rect">
            <a:avLst/>
          </a:prstGeom>
          <a:noFill/>
          <a:ln>
            <a:noFill/>
          </a:ln>
        </p:spPr>
        <p:txBody>
          <a:bodyPr lIns="0" tIns="0" rIns="0" bIns="0" anchor="t" anchorCtr="0">
            <a:noAutofit/>
          </a:bodyPr>
          <a:lstStyle/>
          <a:p>
            <a:pPr marL="0" marR="0" lvl="0" indent="0" algn="ctr" rtl="0">
              <a:lnSpc>
                <a:spcPct val="100000"/>
              </a:lnSpc>
              <a:spcBef>
                <a:spcPts val="0"/>
              </a:spcBef>
              <a:spcAft>
                <a:spcPts val="0"/>
              </a:spcAft>
              <a:buClr>
                <a:srgbClr val="F0821E"/>
              </a:buClr>
              <a:buSzPct val="25000"/>
              <a:buFont typeface="Source Sans Pro" panose="020B0503030403090204"/>
              <a:buNone/>
            </a:pPr>
            <a:r>
              <a:rPr lang="zh-CN" alt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rPr>
              <a:t>2. 乘车座次</a:t>
            </a:r>
            <a:endParaRPr lang="zh-CN" altLang="en-US" sz="2400" b="1" i="0" u="none" strike="noStrike" cap="none">
              <a:solidFill>
                <a:srgbClr val="F95953"/>
              </a:solidFill>
              <a:latin typeface="微软雅黑" panose="020B0503020204020204" charset="-122"/>
              <a:ea typeface="微软雅黑" panose="020B0503020204020204" charset="-122"/>
              <a:cs typeface="Montserrat" panose="02000505000000020004"/>
              <a:sym typeface="Montserrat" panose="02000505000000020004"/>
            </a:endParaRPr>
          </a:p>
        </p:txBody>
      </p:sp>
      <p:grpSp>
        <p:nvGrpSpPr>
          <p:cNvPr id="9" name="组合 8"/>
          <p:cNvGrpSpPr/>
          <p:nvPr/>
        </p:nvGrpSpPr>
        <p:grpSpPr>
          <a:xfrm>
            <a:off x="3053080" y="3783330"/>
            <a:ext cx="1686560" cy="1681480"/>
            <a:chOff x="3103" y="2868"/>
            <a:chExt cx="2656" cy="2648"/>
          </a:xfrm>
        </p:grpSpPr>
        <p:sp>
          <p:nvSpPr>
            <p:cNvPr id="10" name="Shape 1443"/>
            <p:cNvSpPr/>
            <p:nvPr/>
          </p:nvSpPr>
          <p:spPr>
            <a:xfrm>
              <a:off x="3103" y="2868"/>
              <a:ext cx="2649" cy="2649"/>
            </a:xfrm>
            <a:prstGeom prst="ellipse">
              <a:avLst/>
            </a:prstGeom>
            <a:noFill/>
            <a:ln w="76200" cap="flat" cmpd="sng">
              <a:solidFill>
                <a:srgbClr val="F4ABA6"/>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1350" b="0" i="0" u="none" strike="noStrike" cap="none">
                <a:solidFill>
                  <a:srgbClr val="FFFFFF"/>
                </a:solidFill>
                <a:latin typeface="Calibri" panose="020F0502020204030204"/>
                <a:ea typeface="Calibri" panose="020F0502020204030204"/>
                <a:cs typeface="Calibri" panose="020F0502020204030204"/>
                <a:sym typeface="Calibri" panose="020F0502020204030204"/>
              </a:endParaRPr>
            </a:p>
          </p:txBody>
        </p:sp>
        <p:sp>
          <p:nvSpPr>
            <p:cNvPr id="12" name="Shape 1451"/>
            <p:cNvSpPr/>
            <p:nvPr/>
          </p:nvSpPr>
          <p:spPr>
            <a:xfrm>
              <a:off x="3111" y="2868"/>
              <a:ext cx="2649" cy="2649"/>
            </a:xfrm>
            <a:prstGeom prst="arc">
              <a:avLst>
                <a:gd name="adj1" fmla="val 16170307"/>
                <a:gd name="adj2" fmla="val 7170684"/>
              </a:avLst>
            </a:prstGeom>
            <a:noFill/>
            <a:ln w="76200" cap="flat" cmpd="sng">
              <a:solidFill>
                <a:srgbClr val="F95953"/>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panose="020B0604020202020204"/>
                <a:buNone/>
              </a:pPr>
              <a:endParaRPr sz="4800" b="1" i="0" u="none" strike="noStrike" cap="none">
                <a:solidFill>
                  <a:srgbClr val="000000"/>
                </a:solidFill>
                <a:latin typeface="Montserrat" panose="02000505000000020004"/>
                <a:ea typeface="Montserrat" panose="02000505000000020004"/>
                <a:cs typeface="Montserrat" panose="02000505000000020004"/>
                <a:sym typeface="Montserrat" panose="02000505000000020004"/>
              </a:endParaRPr>
            </a:p>
          </p:txBody>
        </p:sp>
      </p:grpSp>
      <p:sp>
        <p:nvSpPr>
          <p:cNvPr id="13" name="矩形 12"/>
          <p:cNvSpPr/>
          <p:nvPr/>
        </p:nvSpPr>
        <p:spPr>
          <a:xfrm>
            <a:off x="4884420" y="3632835"/>
            <a:ext cx="6674485" cy="2306955"/>
          </a:xfrm>
          <a:prstGeom prst="rect">
            <a:avLst/>
          </a:prstGeom>
        </p:spPr>
        <p:txBody>
          <a:bodyPr wrap="square">
            <a:spAutoFit/>
            <a:scene3d>
              <a:camera prst="orthographicFront"/>
              <a:lightRig rig="threePt" dir="t"/>
            </a:scene3d>
          </a:bodyPr>
          <a:lstStyle/>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rPr>
              <a:t>在比较正规的场合乘坐汽车要讲究座位的“尊卑”，接待人员要选择符合自己身份的座位就座。</a:t>
            </a:r>
            <a:endParaRPr sz="1600" dirty="0">
              <a:solidFill>
                <a:schemeClr val="tx1"/>
              </a:solidFill>
              <a:effectLst/>
              <a:latin typeface="宋体" panose="02010600030101010101" pitchFamily="2" charset="-122"/>
              <a:ea typeface="宋体" panose="02010600030101010101" pitchFamily="2" charset="-122"/>
            </a:endParaRPr>
          </a:p>
          <a:p>
            <a:pPr lvl="0" algn="just" fontAlgn="auto">
              <a:lnSpc>
                <a:spcPct val="150000"/>
              </a:lnSpc>
            </a:pPr>
            <a:r>
              <a:rPr sz="1600" dirty="0">
                <a:solidFill>
                  <a:schemeClr val="tx1"/>
                </a:solidFill>
                <a:effectLst/>
                <a:latin typeface="宋体" panose="02010600030101010101" pitchFamily="2" charset="-122"/>
                <a:ea typeface="宋体" panose="02010600030101010101" pitchFamily="2" charset="-122"/>
              </a:rPr>
              <a:t>由主人驾驶汽车时，一般是前排座位为尊，后排为卑。按照汽车行驶的方向，双排五座汽车上除了驾驶座，其他 4 个座位由尊到卑的排序；三排七座汽车上除了驾驶座，其他 6 个座位由尊到卑的排序。接待人员应该请来宾中身份最高者在副驾驶座位上就座。</a:t>
            </a:r>
            <a:endParaRPr sz="1600" dirty="0">
              <a:solidFill>
                <a:schemeClr val="tx1"/>
              </a:solidFill>
              <a:effectLst/>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09"/>
                                        </p:tgtEl>
                                        <p:attrNameLst>
                                          <p:attrName>style.visibility</p:attrName>
                                        </p:attrNameLst>
                                      </p:cBhvr>
                                      <p:to>
                                        <p:strVal val="visible"/>
                                      </p:to>
                                    </p:set>
                                    <p:animEffect transition="in" filter="wipe(right)">
                                      <p:cBhvr>
                                        <p:cTn id="14" dur="500"/>
                                        <p:tgtEl>
                                          <p:spTgt spid="109"/>
                                        </p:tgtEl>
                                      </p:cBhvr>
                                    </p:animEffect>
                                  </p:childTnLst>
                                </p:cTn>
                              </p:par>
                            </p:childTnLst>
                          </p:cTn>
                        </p:par>
                        <p:par>
                          <p:cTn id="15" fill="hold">
                            <p:stCondLst>
                              <p:cond delay="1000"/>
                            </p:stCondLst>
                            <p:childTnLst>
                              <p:par>
                                <p:cTn id="16" presetID="35"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style.rotation</p:attrName>
                                        </p:attrNameLst>
                                      </p:cBhvr>
                                      <p:tavLst>
                                        <p:tav tm="0">
                                          <p:val>
                                            <p:fltVal val="720"/>
                                          </p:val>
                                        </p:tav>
                                        <p:tav tm="100000">
                                          <p:val>
                                            <p:fltVal val="0"/>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ppt_w</p:attrName>
                                        </p:attrNameLst>
                                      </p:cBhvr>
                                      <p:tavLst>
                                        <p:tav tm="0">
                                          <p:val>
                                            <p:fltVal val="0"/>
                                          </p:val>
                                        </p:tav>
                                        <p:tav tm="100000">
                                          <p:val>
                                            <p:strVal val="#ppt_w"/>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447"/>
                                        </p:tgtEl>
                                        <p:attrNameLst>
                                          <p:attrName>style.visibility</p:attrName>
                                        </p:attrNameLst>
                                      </p:cBhvr>
                                      <p:to>
                                        <p:strVal val="visible"/>
                                      </p:to>
                                    </p:set>
                                    <p:anim calcmode="lin" valueType="num">
                                      <p:cBhvr>
                                        <p:cTn id="25" dur="500" fill="hold"/>
                                        <p:tgtEl>
                                          <p:spTgt spid="1447"/>
                                        </p:tgtEl>
                                        <p:attrNameLst>
                                          <p:attrName>ppt_w</p:attrName>
                                        </p:attrNameLst>
                                      </p:cBhvr>
                                      <p:tavLst>
                                        <p:tav tm="0">
                                          <p:val>
                                            <p:fltVal val="0"/>
                                          </p:val>
                                        </p:tav>
                                        <p:tav tm="100000">
                                          <p:val>
                                            <p:strVal val="#ppt_w"/>
                                          </p:val>
                                        </p:tav>
                                      </p:tavLst>
                                    </p:anim>
                                    <p:anim calcmode="lin" valueType="num">
                                      <p:cBhvr>
                                        <p:cTn id="26" dur="500" fill="hold"/>
                                        <p:tgtEl>
                                          <p:spTgt spid="1447"/>
                                        </p:tgtEl>
                                        <p:attrNameLst>
                                          <p:attrName>ppt_h</p:attrName>
                                        </p:attrNameLst>
                                      </p:cBhvr>
                                      <p:tavLst>
                                        <p:tav tm="0">
                                          <p:val>
                                            <p:fltVal val="0"/>
                                          </p:val>
                                        </p:tav>
                                        <p:tav tm="100000">
                                          <p:val>
                                            <p:strVal val="#ppt_h"/>
                                          </p:val>
                                        </p:tav>
                                      </p:tavLst>
                                    </p:anim>
                                    <p:animEffect transition="in" filter="fade">
                                      <p:cBhvr>
                                        <p:cTn id="27" dur="500"/>
                                        <p:tgtEl>
                                          <p:spTgt spid="1447"/>
                                        </p:tgtEl>
                                      </p:cBhvr>
                                    </p:animEffect>
                                  </p:childTnLst>
                                </p:cTn>
                              </p:par>
                            </p:childTnLst>
                          </p:cTn>
                        </p:par>
                        <p:par>
                          <p:cTn id="28" fill="hold">
                            <p:stCondLst>
                              <p:cond delay="2000"/>
                            </p:stCondLst>
                            <p:childTnLst>
                              <p:par>
                                <p:cTn id="29" presetID="35"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style.rotation</p:attrName>
                                        </p:attrNameLst>
                                      </p:cBhvr>
                                      <p:tavLst>
                                        <p:tav tm="0">
                                          <p:val>
                                            <p:fltVal val="720"/>
                                          </p:val>
                                        </p:tav>
                                        <p:tav tm="100000">
                                          <p:val>
                                            <p:fltVal val="0"/>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 calcmode="lin" valueType="num">
                                      <p:cBhvr>
                                        <p:cTn id="34" dur="500" fill="hold"/>
                                        <p:tgtEl>
                                          <p:spTgt spid="9"/>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right)">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9" grpId="0"/>
      <p:bldP spid="1447" grpId="0"/>
      <p:bldP spid="8"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25475" y="566420"/>
            <a:ext cx="3364230" cy="460375"/>
          </a:xfrm>
          <a:prstGeom prst="rect">
            <a:avLst/>
          </a:prstGeom>
          <a:solidFill>
            <a:schemeClr val="accent6">
              <a:lumMod val="60000"/>
              <a:lumOff val="40000"/>
            </a:schemeClr>
          </a:solidFill>
        </p:spPr>
        <p:txBody>
          <a:bodyPr wrap="square" rtlCol="0">
            <a:spAutoFit/>
          </a:bodyPr>
          <a:lstStyle/>
          <a:p>
            <a:r>
              <a:rPr sz="2400" b="1">
                <a:latin typeface="华文仿宋" panose="02010600040101010101" charset="-122"/>
                <a:ea typeface="华文仿宋" panose="02010600040101010101" charset="-122"/>
              </a:rPr>
              <a:t>（三）引领来宾</a:t>
            </a:r>
            <a:endParaRPr lang="zh-CN" altLang="en-US" sz="2400" b="1">
              <a:latin typeface="华文仿宋" panose="02010600040101010101" charset="-122"/>
              <a:ea typeface="华文仿宋" panose="02010600040101010101" charset="-122"/>
            </a:endParaRPr>
          </a:p>
        </p:txBody>
      </p:sp>
      <p:sp>
        <p:nvSpPr>
          <p:cNvPr id="3" name="圆角矩形 2"/>
          <p:cNvSpPr/>
          <p:nvPr>
            <p:custDataLst>
              <p:tags r:id="rId2"/>
            </p:custDataLst>
          </p:nvPr>
        </p:nvSpPr>
        <p:spPr>
          <a:xfrm rot="6120000">
            <a:off x="5387658" y="2717483"/>
            <a:ext cx="1423670" cy="1423670"/>
          </a:xfrm>
          <a:prstGeom prst="roundRect">
            <a:avLst/>
          </a:prstGeom>
          <a:solidFill>
            <a:srgbClr val="FC4653">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 name="圆角矩形 1"/>
          <p:cNvSpPr/>
          <p:nvPr>
            <p:custDataLst>
              <p:tags r:id="rId3"/>
            </p:custDataLst>
          </p:nvPr>
        </p:nvSpPr>
        <p:spPr>
          <a:xfrm rot="2520000">
            <a:off x="5387658" y="2717483"/>
            <a:ext cx="1423670" cy="1423670"/>
          </a:xfrm>
          <a:prstGeom prst="roundRect">
            <a:avLst/>
          </a:prstGeom>
          <a:gradFill>
            <a:gsLst>
              <a:gs pos="42000">
                <a:srgbClr val="FC4653"/>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 name="圆角矩形 3"/>
          <p:cNvSpPr/>
          <p:nvPr>
            <p:custDataLst>
              <p:tags r:id="rId4"/>
            </p:custDataLst>
          </p:nvPr>
        </p:nvSpPr>
        <p:spPr>
          <a:xfrm rot="2520000">
            <a:off x="5021580" y="2351405"/>
            <a:ext cx="2155825" cy="2155825"/>
          </a:xfrm>
          <a:prstGeom prst="roundRect">
            <a:avLst/>
          </a:prstGeom>
          <a:noFill/>
          <a:ln w="57150">
            <a:solidFill>
              <a:srgbClr val="FC4653">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6" name="圆角矩形 5"/>
          <p:cNvSpPr/>
          <p:nvPr>
            <p:custDataLst>
              <p:tags r:id="rId5"/>
            </p:custDataLst>
          </p:nvPr>
        </p:nvSpPr>
        <p:spPr>
          <a:xfrm rot="2520000">
            <a:off x="4879340" y="2209165"/>
            <a:ext cx="2440305" cy="2440305"/>
          </a:xfrm>
          <a:prstGeom prst="roundRect">
            <a:avLst/>
          </a:prstGeom>
          <a:noFill/>
          <a:ln w="19050">
            <a:solidFill>
              <a:srgbClr val="FC4653">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圆角矩形 13"/>
          <p:cNvSpPr/>
          <p:nvPr>
            <p:custDataLst>
              <p:tags r:id="rId6"/>
            </p:custDataLst>
          </p:nvPr>
        </p:nvSpPr>
        <p:spPr>
          <a:xfrm rot="2520000">
            <a:off x="4411980" y="1741170"/>
            <a:ext cx="3376295" cy="3376295"/>
          </a:xfrm>
          <a:prstGeom prst="roundRect">
            <a:avLst/>
          </a:prstGeom>
          <a:noFill/>
          <a:ln w="19050">
            <a:solidFill>
              <a:srgbClr val="FC4653">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六边形 14"/>
          <p:cNvSpPr/>
          <p:nvPr>
            <p:custDataLst>
              <p:tags r:id="rId7"/>
            </p:custDataLst>
          </p:nvPr>
        </p:nvSpPr>
        <p:spPr>
          <a:xfrm rot="5400000">
            <a:off x="7868285" y="1831975"/>
            <a:ext cx="860425" cy="769620"/>
          </a:xfrm>
          <a:prstGeom prst="hexagon">
            <a:avLst/>
          </a:prstGeom>
          <a:solidFill>
            <a:srgbClr val="FC4653"/>
          </a:solidFill>
          <a:ln w="38100">
            <a:solidFill>
              <a:srgbClr val="FC4653">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六边形 15"/>
          <p:cNvSpPr/>
          <p:nvPr>
            <p:custDataLst>
              <p:tags r:id="rId8"/>
            </p:custDataLst>
          </p:nvPr>
        </p:nvSpPr>
        <p:spPr>
          <a:xfrm rot="5400000">
            <a:off x="7868285" y="4164965"/>
            <a:ext cx="860425" cy="769620"/>
          </a:xfrm>
          <a:prstGeom prst="hexagon">
            <a:avLst/>
          </a:prstGeom>
          <a:solidFill>
            <a:srgbClr val="E1448B"/>
          </a:solidFill>
          <a:ln w="38100">
            <a:solidFill>
              <a:srgbClr val="E1448B">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六边形 16"/>
          <p:cNvSpPr/>
          <p:nvPr>
            <p:custDataLst>
              <p:tags r:id="rId9"/>
            </p:custDataLst>
          </p:nvPr>
        </p:nvSpPr>
        <p:spPr>
          <a:xfrm rot="5400000">
            <a:off x="3461385" y="1831975"/>
            <a:ext cx="860425" cy="769620"/>
          </a:xfrm>
          <a:prstGeom prst="hexagon">
            <a:avLst/>
          </a:prstGeom>
          <a:solidFill>
            <a:srgbClr val="7F4CBE"/>
          </a:solidFill>
          <a:ln w="38100">
            <a:solidFill>
              <a:srgbClr val="7F4CBE">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solidFill>
                <a:srgbClr val="5454D4"/>
              </a:solidFill>
            </a:endParaRPr>
          </a:p>
        </p:txBody>
      </p:sp>
      <p:sp>
        <p:nvSpPr>
          <p:cNvPr id="18" name="六边形 17"/>
          <p:cNvSpPr/>
          <p:nvPr>
            <p:custDataLst>
              <p:tags r:id="rId10"/>
            </p:custDataLst>
          </p:nvPr>
        </p:nvSpPr>
        <p:spPr>
          <a:xfrm rot="5400000">
            <a:off x="3461385" y="4164965"/>
            <a:ext cx="860425" cy="769620"/>
          </a:xfrm>
          <a:prstGeom prst="hexagon">
            <a:avLst/>
          </a:prstGeom>
          <a:solidFill>
            <a:srgbClr val="A84FAE"/>
          </a:solidFill>
          <a:ln w="38100">
            <a:solidFill>
              <a:srgbClr val="A84FAE">
                <a:lumMod val="60000"/>
                <a:lumOff val="40000"/>
              </a:srgbClr>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1" name="图片 20" descr="343435383038363b343532323339363bd5bdc2d4c4bfb1ea"/>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674995" y="3004820"/>
            <a:ext cx="848995" cy="848995"/>
          </a:xfrm>
          <a:prstGeom prst="rect">
            <a:avLst/>
          </a:prstGeom>
          <a:effectLst>
            <a:outerShdw blurRad="38100" dist="38100" dir="5400000" algn="ctr" rotWithShape="0">
              <a:srgbClr val="6096E6">
                <a:lumMod val="50000"/>
                <a:alpha val="60000"/>
              </a:srgbClr>
            </a:outerShdw>
          </a:effectLst>
        </p:spPr>
      </p:pic>
      <p:sp>
        <p:nvSpPr>
          <p:cNvPr id="23" name="文本框 22"/>
          <p:cNvSpPr txBox="1"/>
          <p:nvPr>
            <p:custDataLst>
              <p:tags r:id="rId14"/>
            </p:custDataLst>
          </p:nvPr>
        </p:nvSpPr>
        <p:spPr>
          <a:xfrm>
            <a:off x="8783320" y="1851660"/>
            <a:ext cx="2070735" cy="379095"/>
          </a:xfrm>
          <a:prstGeom prst="rect">
            <a:avLst/>
          </a:prstGeom>
          <a:noFill/>
        </p:spPr>
        <p:txBody>
          <a:bodyPr wrap="square" bIns="0" rtlCol="0"/>
          <a:p>
            <a:pPr algn="l"/>
            <a:r>
              <a:rPr lang="zh-CN" altLang="en-US" spc="300">
                <a:solidFill>
                  <a:srgbClr val="FC4653">
                    <a:lumMod val="50000"/>
                  </a:srgbClr>
                </a:solidFill>
                <a:uFillTx/>
                <a:latin typeface="思源黑体 CN Bold" panose="020B0800000000000000" charset="-122"/>
                <a:ea typeface="思源黑体 CN Bold" panose="020B0800000000000000" charset="-122"/>
              </a:rPr>
              <a:t>2. 电梯引领</a:t>
            </a:r>
            <a:endParaRPr lang="zh-CN" altLang="en-US" spc="300">
              <a:solidFill>
                <a:srgbClr val="FC4653">
                  <a:lumMod val="50000"/>
                </a:srgbClr>
              </a:solidFill>
              <a:uFillTx/>
              <a:latin typeface="思源黑体 CN Bold" panose="020B0800000000000000" charset="-122"/>
              <a:ea typeface="思源黑体 CN Bold" panose="020B0800000000000000" charset="-122"/>
            </a:endParaRPr>
          </a:p>
        </p:txBody>
      </p:sp>
      <p:sp>
        <p:nvSpPr>
          <p:cNvPr id="27" name="文本框 26"/>
          <p:cNvSpPr txBox="1"/>
          <p:nvPr>
            <p:custDataLst>
              <p:tags r:id="rId15"/>
            </p:custDataLst>
          </p:nvPr>
        </p:nvSpPr>
        <p:spPr>
          <a:xfrm>
            <a:off x="8778875" y="4184650"/>
            <a:ext cx="2507615" cy="379095"/>
          </a:xfrm>
          <a:prstGeom prst="rect">
            <a:avLst/>
          </a:prstGeom>
          <a:noFill/>
        </p:spPr>
        <p:txBody>
          <a:bodyPr wrap="square" bIns="0" rtlCol="0"/>
          <a:p>
            <a:pPr algn="l"/>
            <a:r>
              <a:rPr lang="zh-CN" altLang="en-US" spc="300">
                <a:solidFill>
                  <a:srgbClr val="E1448B">
                    <a:lumMod val="50000"/>
                  </a:srgbClr>
                </a:solidFill>
                <a:uFillTx/>
                <a:latin typeface="思源黑体 CN Bold" panose="020B0800000000000000" charset="-122"/>
                <a:ea typeface="思源黑体 CN Bold" panose="020B0800000000000000" charset="-122"/>
              </a:rPr>
              <a:t>4. 进出门引领</a:t>
            </a:r>
            <a:endParaRPr lang="zh-CN" altLang="en-US" spc="300">
              <a:solidFill>
                <a:srgbClr val="E1448B">
                  <a:lumMod val="50000"/>
                </a:srgbClr>
              </a:solidFill>
              <a:uFillTx/>
              <a:latin typeface="思源黑体 CN Bold" panose="020B0800000000000000" charset="-122"/>
              <a:ea typeface="思源黑体 CN Bold" panose="020B0800000000000000" charset="-122"/>
            </a:endParaRPr>
          </a:p>
        </p:txBody>
      </p:sp>
      <p:sp>
        <p:nvSpPr>
          <p:cNvPr id="31" name="文本框 30"/>
          <p:cNvSpPr txBox="1"/>
          <p:nvPr>
            <p:custDataLst>
              <p:tags r:id="rId16"/>
            </p:custDataLst>
          </p:nvPr>
        </p:nvSpPr>
        <p:spPr>
          <a:xfrm>
            <a:off x="1395730" y="4184650"/>
            <a:ext cx="2013585" cy="379095"/>
          </a:xfrm>
          <a:prstGeom prst="rect">
            <a:avLst/>
          </a:prstGeom>
          <a:noFill/>
        </p:spPr>
        <p:txBody>
          <a:bodyPr wrap="square" bIns="0" rtlCol="0"/>
          <a:p>
            <a:pPr algn="l"/>
            <a:r>
              <a:rPr lang="zh-CN" altLang="en-US" spc="300">
                <a:solidFill>
                  <a:srgbClr val="A84FAE">
                    <a:lumMod val="50000"/>
                  </a:srgbClr>
                </a:solidFill>
                <a:uFillTx/>
                <a:latin typeface="思源黑体 CN Bold" panose="020B0800000000000000" charset="-122"/>
                <a:ea typeface="思源黑体 CN Bold" panose="020B0800000000000000" charset="-122"/>
              </a:rPr>
              <a:t>3. 楼梯引领</a:t>
            </a:r>
            <a:endParaRPr lang="zh-CN" altLang="en-US" spc="300">
              <a:solidFill>
                <a:srgbClr val="A84FAE">
                  <a:lumMod val="50000"/>
                </a:srgbClr>
              </a:solidFill>
              <a:uFillTx/>
              <a:latin typeface="思源黑体 CN Bold" panose="020B0800000000000000" charset="-122"/>
              <a:ea typeface="思源黑体 CN Bold" panose="020B0800000000000000" charset="-122"/>
            </a:endParaRPr>
          </a:p>
        </p:txBody>
      </p:sp>
      <p:sp>
        <p:nvSpPr>
          <p:cNvPr id="40" name="文本框 39"/>
          <p:cNvSpPr txBox="1"/>
          <p:nvPr>
            <p:custDataLst>
              <p:tags r:id="rId17"/>
            </p:custDataLst>
          </p:nvPr>
        </p:nvSpPr>
        <p:spPr>
          <a:xfrm>
            <a:off x="1337310" y="1851660"/>
            <a:ext cx="2073275" cy="379095"/>
          </a:xfrm>
          <a:prstGeom prst="rect">
            <a:avLst/>
          </a:prstGeom>
          <a:noFill/>
        </p:spPr>
        <p:txBody>
          <a:bodyPr wrap="square" bIns="0" rtlCol="0"/>
          <a:p>
            <a:pPr algn="l"/>
            <a:r>
              <a:rPr lang="zh-CN" altLang="en-US" spc="300">
                <a:solidFill>
                  <a:srgbClr val="7F4CBE">
                    <a:lumMod val="50000"/>
                  </a:srgbClr>
                </a:solidFill>
                <a:uFillTx/>
                <a:latin typeface="思源黑体 CN Bold" panose="020B0800000000000000" charset="-122"/>
                <a:ea typeface="思源黑体 CN Bold" panose="020B0800000000000000" charset="-122"/>
              </a:rPr>
              <a:t>1. 行进引领</a:t>
            </a:r>
            <a:endParaRPr lang="zh-CN" altLang="en-US" spc="300">
              <a:solidFill>
                <a:srgbClr val="7F4CBE">
                  <a:lumMod val="50000"/>
                </a:srgbClr>
              </a:solidFill>
              <a:uFillTx/>
              <a:latin typeface="思源黑体 CN Bold" panose="020B0800000000000000" charset="-122"/>
              <a:ea typeface="思源黑体 CN Bold" panose="020B0800000000000000" charset="-122"/>
            </a:endParaRPr>
          </a:p>
        </p:txBody>
      </p:sp>
      <p:pic>
        <p:nvPicPr>
          <p:cNvPr id="43" name="图片 42" descr="343435383038363b343532323338323bcee5c1a6c4a3d0c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8047990" y="4297680"/>
            <a:ext cx="505460" cy="505460"/>
          </a:xfrm>
          <a:prstGeom prst="rect">
            <a:avLst/>
          </a:prstGeom>
          <a:effectLst>
            <a:outerShdw blurRad="38100" dist="38100" dir="5400000" algn="ctr" rotWithShape="0">
              <a:srgbClr val="58B6E5">
                <a:lumMod val="50000"/>
                <a:alpha val="60000"/>
              </a:srgbClr>
            </a:outerShdw>
          </a:effectLst>
        </p:spPr>
      </p:pic>
      <p:pic>
        <p:nvPicPr>
          <p:cNvPr id="48" name="图片 47" descr="343435383038363b343532323430323bcdc6b9e3b7bdb0b8"/>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640455" y="4297680"/>
            <a:ext cx="505460" cy="505460"/>
          </a:xfrm>
          <a:prstGeom prst="rect">
            <a:avLst/>
          </a:prstGeom>
          <a:effectLst>
            <a:outerShdw blurRad="38100" dist="38100" dir="5400000" algn="ctr" rotWithShape="0">
              <a:srgbClr val="56CA95">
                <a:lumMod val="50000"/>
                <a:alpha val="60000"/>
              </a:srgbClr>
            </a:outerShdw>
          </a:effectLst>
        </p:spPr>
      </p:pic>
      <p:pic>
        <p:nvPicPr>
          <p:cNvPr id="50" name="图片 49" descr="343435383038363b343532323338353bc8abc7f2bba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3639185" y="1964055"/>
            <a:ext cx="505460" cy="505460"/>
          </a:xfrm>
          <a:prstGeom prst="rect">
            <a:avLst/>
          </a:prstGeom>
          <a:effectLst>
            <a:outerShdw blurRad="38100" dist="38100" dir="5400000" algn="ctr" rotWithShape="0">
              <a:srgbClr val="FFBA55">
                <a:lumMod val="50000"/>
                <a:alpha val="60000"/>
              </a:srgbClr>
            </a:outerShdw>
          </a:effectLst>
        </p:spPr>
      </p:pic>
      <p:pic>
        <p:nvPicPr>
          <p:cNvPr id="52" name="图片 51" descr="343435383038363b343532323337393bc9cfcad0cdcbb3f6"/>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8050530" y="1964690"/>
            <a:ext cx="505460" cy="505460"/>
          </a:xfrm>
          <a:prstGeom prst="rect">
            <a:avLst/>
          </a:prstGeom>
          <a:effectLst>
            <a:outerShdw blurRad="38100" dist="38100" dir="5400000" algn="ctr" rotWithShape="0">
              <a:srgbClr val="6096E6">
                <a:lumMod val="50000"/>
                <a:alpha val="60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0"/>
            <a:ext cx="2804160" cy="3928110"/>
          </a:xfrm>
          <a:prstGeom prst="rect">
            <a:avLst/>
          </a:prstGeom>
        </p:spPr>
      </p:pic>
      <p:sp>
        <p:nvSpPr>
          <p:cNvPr id="9" name="文本框 8"/>
          <p:cNvSpPr txBox="1"/>
          <p:nvPr/>
        </p:nvSpPr>
        <p:spPr>
          <a:xfrm>
            <a:off x="2840990" y="2472055"/>
            <a:ext cx="6991350" cy="1630045"/>
          </a:xfrm>
          <a:prstGeom prst="rect">
            <a:avLst/>
          </a:prstGeom>
          <a:solidFill>
            <a:schemeClr val="accent6">
              <a:lumMod val="20000"/>
              <a:lumOff val="80000"/>
            </a:schemeClr>
          </a:solidFill>
        </p:spPr>
        <p:txBody>
          <a:bodyPr wrap="square" rtlCol="0">
            <a:spAutoFit/>
          </a:bodyPr>
          <a:lstStyle/>
          <a:p>
            <a:pPr algn="ctr"/>
            <a:r>
              <a:rPr lang="zh-CN" altLang="en-US" sz="4000" dirty="0">
                <a:latin typeface="华文仿宋" panose="02010600040101010101" charset="-122"/>
                <a:ea typeface="华文仿宋" panose="02010600040101010101" charset="-122"/>
              </a:rPr>
              <a:t>项目四</a:t>
            </a:r>
            <a:endParaRPr lang="zh-CN" altLang="en-US" sz="4000" dirty="0">
              <a:latin typeface="华文仿宋" panose="02010600040101010101" charset="-122"/>
              <a:ea typeface="华文仿宋" panose="02010600040101010101" charset="-122"/>
            </a:endParaRPr>
          </a:p>
          <a:p>
            <a:pPr algn="ctr">
              <a:lnSpc>
                <a:spcPct val="150000"/>
              </a:lnSpc>
            </a:pPr>
            <a:r>
              <a:rPr lang="zh-CN" altLang="en-US" sz="4000" b="1" dirty="0">
                <a:latin typeface="华文仿宋" panose="02010600040101010101" charset="-122"/>
                <a:ea typeface="华文仿宋" panose="02010600040101010101" charset="-122"/>
              </a:rPr>
              <a:t>善交际：必不可少的社交礼仪</a:t>
            </a:r>
            <a:endParaRPr lang="zh-CN" altLang="en-US" sz="40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2" name="矩形 11"/>
          <p:cNvSpPr/>
          <p:nvPr/>
        </p:nvSpPr>
        <p:spPr>
          <a:xfrm>
            <a:off x="651510" y="1828800"/>
            <a:ext cx="4827905" cy="3830955"/>
          </a:xfrm>
          <a:prstGeom prst="rect">
            <a:avLst/>
          </a:prstGeom>
        </p:spPr>
        <p:txBody>
          <a:bodyPr wrap="square">
            <a:spAutoFit/>
            <a:scene3d>
              <a:camera prst="orthographicFront"/>
              <a:lightRig rig="threePt" dir="t"/>
            </a:scene3d>
          </a:bodyPr>
          <a:lstStyle/>
          <a:p>
            <a:pPr lvl="0" algn="l" fontAlgn="auto">
              <a:lnSpc>
                <a:spcPct val="150000"/>
              </a:lnSpc>
            </a:pPr>
            <a:r>
              <a:rPr sz="1800" dirty="0">
                <a:solidFill>
                  <a:schemeClr val="tx1"/>
                </a:solidFill>
                <a:effectLst/>
                <a:latin typeface="宋体" panose="02010600030101010101" pitchFamily="2" charset="-122"/>
                <a:ea typeface="宋体" panose="02010600030101010101" pitchFamily="2" charset="-122"/>
                <a:sym typeface="+mn-ea"/>
              </a:rPr>
              <a:t>敬茶次序要先客后主。客人比较多时，要按级别或长幼依次敬上。茶不要倒得太满，以八分满为宜。水温不宜太烫，以免客人不小心被烫伤。上茶时左手托着茶杯底部，右手扶着茶杯的外缘或杯耳，同时向在座的人说声“对不起”，从客人右方奉上，面带微笑，眼睛注视对方并说“这是您的茶，请慢用”。另外，以咖啡或红茶待客时，杯耳和茶匙的握柄要注意朝着客人的右边。</a:t>
            </a:r>
            <a:endParaRPr lang="zh-CN" sz="1800" dirty="0">
              <a:solidFill>
                <a:schemeClr val="tx1"/>
              </a:solidFill>
              <a:effectLst/>
              <a:latin typeface="宋体" panose="02010600030101010101" pitchFamily="2" charset="-122"/>
              <a:ea typeface="宋体" panose="02010600030101010101" pitchFamily="2" charset="-122"/>
              <a:sym typeface="+mn-ea"/>
            </a:endParaRPr>
          </a:p>
        </p:txBody>
      </p:sp>
      <p:sp>
        <p:nvSpPr>
          <p:cNvPr id="19" name="文本框 18"/>
          <p:cNvSpPr txBox="1"/>
          <p:nvPr/>
        </p:nvSpPr>
        <p:spPr>
          <a:xfrm>
            <a:off x="651510" y="566420"/>
            <a:ext cx="351282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（四）敬茶倒水礼仪</a:t>
            </a:r>
            <a:endParaRPr lang="zh-CN" altLang="en-US" sz="2400" b="1">
              <a:latin typeface="华文仿宋" panose="02010600040101010101" charset="-122"/>
              <a:ea typeface="华文仿宋" panose="02010600040101010101" charset="-122"/>
            </a:endParaRPr>
          </a:p>
        </p:txBody>
      </p:sp>
      <p:pic>
        <p:nvPicPr>
          <p:cNvPr id="101" name="图片 100"/>
          <p:cNvPicPr/>
          <p:nvPr>
            <p:custDataLst>
              <p:tags r:id="rId2"/>
            </p:custDataLst>
          </p:nvPr>
        </p:nvPicPr>
        <p:blipFill>
          <a:blip r:embed="rId3"/>
          <a:stretch>
            <a:fillRect/>
          </a:stretch>
        </p:blipFill>
        <p:spPr>
          <a:xfrm>
            <a:off x="6610985" y="1986915"/>
            <a:ext cx="4236085" cy="31197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2" name="矩形 11"/>
          <p:cNvSpPr/>
          <p:nvPr/>
        </p:nvSpPr>
        <p:spPr>
          <a:xfrm>
            <a:off x="651510" y="1235710"/>
            <a:ext cx="6888480" cy="4892675"/>
          </a:xfrm>
          <a:prstGeom prst="rect">
            <a:avLst/>
          </a:prstGeom>
        </p:spPr>
        <p:txBody>
          <a:bodyPr wrap="square">
            <a:spAutoFit/>
            <a:scene3d>
              <a:camera prst="orthographicFront"/>
              <a:lightRig rig="threePt" dir="t"/>
            </a:scene3d>
          </a:bodyPr>
          <a:lstStyle/>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sym typeface="+mn-ea"/>
              </a:rPr>
              <a:t>首先，嗅茶：主客坐定以后，主人取出茶叶，主动介绍该茶的品种特点，客人则依次传递嗅赏。</a:t>
            </a:r>
            <a:endParaRPr sz="1600" dirty="0">
              <a:solidFill>
                <a:schemeClr val="tx1"/>
              </a:solidFill>
              <a:effectLst/>
              <a:latin typeface="宋体" panose="02010600030101010101" pitchFamily="2" charset="-122"/>
              <a:ea typeface="宋体" panose="02010600030101010101" pitchFamily="2" charset="-122"/>
              <a:sym typeface="+mn-ea"/>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sym typeface="+mn-ea"/>
              </a:rPr>
              <a:t>其次，温壶：先将开水冲入空壶，使壶体温热。然后将水倒入各种茶盘中。</a:t>
            </a:r>
            <a:endParaRPr sz="1600" dirty="0">
              <a:solidFill>
                <a:schemeClr val="tx1"/>
              </a:solidFill>
              <a:effectLst/>
              <a:latin typeface="宋体" panose="02010600030101010101" pitchFamily="2" charset="-122"/>
              <a:ea typeface="宋体" panose="02010600030101010101" pitchFamily="2" charset="-122"/>
              <a:sym typeface="+mn-ea"/>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sym typeface="+mn-ea"/>
              </a:rPr>
              <a:t>接着，装茶：用茶匙向空壶内装入茶叶，通常按照茶叶的品种决定投放量。切忌用手抓茶叶，以免手气或杂味混淆影响茶叶的品质。</a:t>
            </a:r>
            <a:endParaRPr sz="1600" dirty="0">
              <a:solidFill>
                <a:schemeClr val="tx1"/>
              </a:solidFill>
              <a:effectLst/>
              <a:latin typeface="宋体" panose="02010600030101010101" pitchFamily="2" charset="-122"/>
              <a:ea typeface="宋体" panose="02010600030101010101" pitchFamily="2" charset="-122"/>
              <a:sym typeface="+mn-ea"/>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sym typeface="+mn-ea"/>
              </a:rPr>
              <a:t>然后，请茶：茶杯应放在客人右手的前方。请客人喝茶，要将茶杯放在托盘上端出，并用双手奉上。当宾主边谈边饮时，要及时添加热水，体现对宾客的敬重。客人则需善品 ，小口啜饮，满口生香，而不能作牛饮姿态。</a:t>
            </a:r>
            <a:endParaRPr sz="1600" dirty="0">
              <a:solidFill>
                <a:schemeClr val="tx1"/>
              </a:solidFill>
              <a:effectLst/>
              <a:latin typeface="宋体" panose="02010600030101010101" pitchFamily="2" charset="-122"/>
              <a:ea typeface="宋体" panose="02010600030101010101" pitchFamily="2" charset="-122"/>
              <a:sym typeface="+mn-ea"/>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sym typeface="+mn-ea"/>
              </a:rPr>
              <a:t>还有，续茶：往高杯中续茶水时，左手的小指和无名指夹住高杯盖上的小圆球，用大拇指、食指和中指握住杯把，从桌上端下茶杯，腿一前一后，侧身把茶水倒入客人杯中，以体现举止的文雅。</a:t>
            </a:r>
            <a:endParaRPr sz="1600" dirty="0">
              <a:solidFill>
                <a:schemeClr val="tx1"/>
              </a:solidFill>
              <a:effectLst/>
              <a:latin typeface="宋体" panose="02010600030101010101" pitchFamily="2" charset="-122"/>
              <a:ea typeface="宋体" panose="02010600030101010101" pitchFamily="2" charset="-122"/>
              <a:sym typeface="+mn-ea"/>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sym typeface="+mn-ea"/>
              </a:rPr>
              <a:t> 最后，茶艺：表演茶道技艺，已经成为中国文化的一个组成部分。比如中国的 功夫茶 ，便是茶道的一种，有其严格的操作程序。</a:t>
            </a:r>
            <a:endParaRPr lang="zh-CN" sz="1600" dirty="0">
              <a:solidFill>
                <a:schemeClr val="tx1"/>
              </a:solidFill>
              <a:effectLst/>
              <a:latin typeface="宋体" panose="02010600030101010101" pitchFamily="2" charset="-122"/>
              <a:ea typeface="宋体" panose="02010600030101010101" pitchFamily="2" charset="-122"/>
              <a:sym typeface="+mn-ea"/>
            </a:endParaRPr>
          </a:p>
        </p:txBody>
      </p:sp>
      <p:sp>
        <p:nvSpPr>
          <p:cNvPr id="19" name="文本框 18"/>
          <p:cNvSpPr txBox="1"/>
          <p:nvPr/>
        </p:nvSpPr>
        <p:spPr>
          <a:xfrm>
            <a:off x="651510" y="566420"/>
            <a:ext cx="2540000" cy="460375"/>
          </a:xfrm>
          <a:prstGeom prst="rect">
            <a:avLst/>
          </a:prstGeom>
          <a:gradFill>
            <a:gsLst>
              <a:gs pos="100000">
                <a:srgbClr val="E06A6D"/>
              </a:gs>
              <a:gs pos="0">
                <a:srgbClr val="FDB0BA"/>
              </a:gs>
            </a:gsLst>
            <a:lin scaled="1"/>
          </a:gradFill>
        </p:spPr>
        <p:txBody>
          <a:bodyPr wrap="square" rtlCol="0">
            <a:spAutoFit/>
          </a:bodyPr>
          <a:lstStyle/>
          <a:p>
            <a:pPr algn="ctr"/>
            <a:r>
              <a:rPr sz="2400" dirty="0">
                <a:latin typeface="宋体" panose="02010600030101010101" pitchFamily="2" charset="-122"/>
                <a:ea typeface="宋体" panose="02010600030101010101" pitchFamily="2" charset="-122"/>
                <a:sym typeface="+mn-ea"/>
              </a:rPr>
              <a:t>敬茶步骤</a:t>
            </a:r>
            <a:endParaRPr lang="zh-CN" altLang="en-US" sz="2400" b="1">
              <a:latin typeface="华文仿宋" panose="02010600040101010101" charset="-122"/>
              <a:ea typeface="华文仿宋" panose="02010600040101010101" charset="-122"/>
            </a:endParaRPr>
          </a:p>
        </p:txBody>
      </p:sp>
      <p:pic>
        <p:nvPicPr>
          <p:cNvPr id="102" name="图片 101"/>
          <p:cNvPicPr/>
          <p:nvPr>
            <p:custDataLst>
              <p:tags r:id="rId2"/>
            </p:custDataLst>
          </p:nvPr>
        </p:nvPicPr>
        <p:blipFill>
          <a:blip r:embed="rId3"/>
          <a:stretch>
            <a:fillRect/>
          </a:stretch>
        </p:blipFill>
        <p:spPr>
          <a:xfrm>
            <a:off x="7831455" y="2447925"/>
            <a:ext cx="3542030" cy="2694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2" name="矩形 11"/>
          <p:cNvSpPr/>
          <p:nvPr/>
        </p:nvSpPr>
        <p:spPr>
          <a:xfrm>
            <a:off x="567055" y="1349375"/>
            <a:ext cx="6323330" cy="5077460"/>
          </a:xfrm>
          <a:prstGeom prst="rect">
            <a:avLst/>
          </a:prstGeom>
        </p:spPr>
        <p:txBody>
          <a:bodyPr wrap="square">
            <a:spAutoFit/>
            <a:scene3d>
              <a:camera prst="orthographicFront"/>
              <a:lightRig rig="threePt" dir="t"/>
            </a:scene3d>
          </a:bodyPr>
          <a:lstStyle/>
          <a:p>
            <a:pPr lvl="0" algn="l" fontAlgn="auto">
              <a:lnSpc>
                <a:spcPct val="150000"/>
              </a:lnSpc>
            </a:pPr>
            <a:r>
              <a:rPr sz="1800" dirty="0">
                <a:solidFill>
                  <a:schemeClr val="tx1"/>
                </a:solidFill>
                <a:effectLst/>
                <a:latin typeface="宋体" panose="02010600030101010101" pitchFamily="2" charset="-122"/>
                <a:ea typeface="宋体" panose="02010600030101010101" pitchFamily="2" charset="-122"/>
                <a:sym typeface="+mn-ea"/>
              </a:rPr>
              <a:t>拍照前要征求来宾的意见，最好在请柬上就注明有拍照等事宜，以便来宾提前做好着装等准备。事先选择好合适的拍摄场所。在室内照相时，要注意场地的大小和光线的明暗等问题。在室外照相时，则要重点考虑天气和位次等问题。背景的布置方面，是否要挂横幅、横幅上如何书写、横幅讲究与否都是事先就应该安排好的问题。正式场合拍摄合影时，都要进行排位，所有参与者一般均应站立。必要时，可以安排前排人员就座，后排人员则可在其身后呈梯级状站立。但是，通常不宜要求合影的参加者以蹲姿参与拍摄。另外，如有必要，可以先期在合影现场摆设便于辨认的名签，以便参加者准确无误地各就各位。国内合影时的排位，一般讲究“居前为上”“居中为上”和“以左为上”。</a:t>
            </a:r>
            <a:endParaRPr lang="zh-CN" sz="1800" dirty="0">
              <a:solidFill>
                <a:schemeClr val="tx1"/>
              </a:solidFill>
              <a:effectLst/>
              <a:latin typeface="宋体" panose="02010600030101010101" pitchFamily="2" charset="-122"/>
              <a:ea typeface="宋体" panose="02010600030101010101" pitchFamily="2" charset="-122"/>
              <a:sym typeface="+mn-ea"/>
            </a:endParaRPr>
          </a:p>
        </p:txBody>
      </p:sp>
      <p:sp>
        <p:nvSpPr>
          <p:cNvPr id="19" name="文本框 18"/>
          <p:cNvSpPr txBox="1"/>
          <p:nvPr/>
        </p:nvSpPr>
        <p:spPr>
          <a:xfrm>
            <a:off x="651510" y="566420"/>
            <a:ext cx="351282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（五）拍照摄影礼仪</a:t>
            </a:r>
            <a:endParaRPr lang="zh-CN" altLang="en-US" sz="2400" b="1">
              <a:latin typeface="华文仿宋" panose="02010600040101010101" charset="-122"/>
              <a:ea typeface="华文仿宋" panose="02010600040101010101" charset="-122"/>
            </a:endParaRPr>
          </a:p>
        </p:txBody>
      </p:sp>
      <p:pic>
        <p:nvPicPr>
          <p:cNvPr id="103" name="图片 102"/>
          <p:cNvPicPr/>
          <p:nvPr>
            <p:custDataLst>
              <p:tags r:id="rId2"/>
            </p:custDataLst>
          </p:nvPr>
        </p:nvPicPr>
        <p:blipFill>
          <a:blip r:embed="rId3"/>
          <a:stretch>
            <a:fillRect/>
          </a:stretch>
        </p:blipFill>
        <p:spPr>
          <a:xfrm>
            <a:off x="7077075" y="1714500"/>
            <a:ext cx="3769995" cy="36550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叁</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69367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宴请礼仪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1808480"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00785" y="888365"/>
            <a:ext cx="9232900" cy="5492750"/>
          </a:xfrm>
          <a:prstGeom prst="rect">
            <a:avLst/>
          </a:prstGeom>
          <a:solidFill>
            <a:schemeClr val="accent3">
              <a:lumMod val="40000"/>
              <a:lumOff val="60000"/>
            </a:schemeClr>
          </a:solidFill>
        </p:spPr>
        <p:txBody>
          <a:bodyPr wrap="square" rtlCol="0">
            <a:spAutoFit/>
          </a:bodyPr>
          <a:lstStyle/>
          <a:p>
            <a:pPr>
              <a:lnSpc>
                <a:spcPct val="150000"/>
              </a:lnSpc>
            </a:pPr>
            <a:r>
              <a:rPr lang="en-US" altLang="zh-CN"/>
              <a:t>       </a:t>
            </a:r>
            <a:r>
              <a:t>陈亢问于伯鱼曰：“子亦有异闻乎？”对曰：“未也。尝独立，鲤趋而过庭。曰：‘学《诗》乎?’对曰：‘未也。’‘不学《诗》，无以言。’鲤退而学《诗》。他日，又独立，鲤趋而过庭。曰：‘学礼乎？’对曰：‘未也。’‘不学礼，无以立。’鲤退而学礼，闻斯二者。”陈亢退而喜曰：“问一得三。闻诗，闻礼，又闻君子之远其子也。”（《论语·季氏篇》第十六）</a:t>
            </a:r>
            <a:r>
              <a:rPr lang="en-US" altLang="zh-CN"/>
              <a:t>    </a:t>
            </a:r>
            <a:endParaRPr lang="zh-CN" altLang="en-US"/>
          </a:p>
          <a:p>
            <a:pPr algn="ctr">
              <a:lnSpc>
                <a:spcPct val="150000"/>
              </a:lnSpc>
            </a:pPr>
            <a:r>
              <a:rPr lang="en-US" altLang="zh-CN"/>
              <a:t>        【翻译】 </a:t>
            </a:r>
            <a:endParaRPr lang="en-US" altLang="zh-CN"/>
          </a:p>
          <a:p>
            <a:pPr algn="just">
              <a:lnSpc>
                <a:spcPct val="150000"/>
              </a:lnSpc>
            </a:pPr>
            <a:r>
              <a:rPr lang="en-US" altLang="zh-CN"/>
              <a:t>         </a:t>
            </a:r>
            <a:r>
              <a:rPr lang="zh-CN" altLang="en-US"/>
              <a:t>陈亢向伯鱼问道：“你在老师那里有得到与众不同的教诲吗？”伯鱼回答说：没有。他曾经独自站在那里，我快步走过庭中，他说：‘学《诗》了吗？’我回答说：‘没有。’他说：不学《诗》就不会应对说话。‘我退回后就学《诗》。另一天，他又独自一人站着，我快步走过庭中，他说：’学《礼》了吗？‘我回答说：’没有。‘他说：’不学《礼》，就没法立足于社会。我退回后就学《礼》。我只听到过这两次教诲。陈亢回去后高兴地说：问一件事，知道了三件事，知道要学《诗》，知道要学《礼》，又知道君子不偏私自己的儿子。</a:t>
            </a:r>
            <a:endParaRPr lang="zh-CN" altLang="en-US"/>
          </a:p>
          <a:p>
            <a:pPr algn="ctr">
              <a:lnSpc>
                <a:spcPct val="150000"/>
              </a:lnSpc>
            </a:pPr>
            <a:r>
              <a:rPr lang="zh-CN" altLang="en-US"/>
              <a:t>（杨伯峻，《论语译注》，北京：中华书局，2009年）</a:t>
            </a:r>
            <a:endParaRPr lang="zh-CN" altLang="en-US"/>
          </a:p>
        </p:txBody>
      </p:sp>
      <p:sp>
        <p:nvSpPr>
          <p:cNvPr id="9" name="矩形 8" descr="7b0a2020202022776f7264617274223a20227b5c2269645c223a32353030333237352c5c227469645c223a5c225c227d220a7d0a"/>
          <p:cNvSpPr/>
          <p:nvPr/>
        </p:nvSpPr>
        <p:spPr>
          <a:xfrm rot="20880000">
            <a:off x="7218045" y="5144135"/>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647825" y="2038985"/>
            <a:ext cx="8193405" cy="2306955"/>
          </a:xfrm>
          <a:prstGeom prst="rect">
            <a:avLst/>
          </a:prstGeom>
          <a:solidFill>
            <a:schemeClr val="bg2">
              <a:lumMod val="90000"/>
            </a:schemeClr>
          </a:solidFill>
        </p:spPr>
        <p:txBody>
          <a:bodyPr wrap="square" rtlCol="0">
            <a:spAutoFit/>
          </a:bodyPr>
          <a:lstStyle/>
          <a:p>
            <a:pPr>
              <a:lnSpc>
                <a:spcPct val="200000"/>
              </a:lnSpc>
            </a:pPr>
            <a:r>
              <a:rPr lang="en-US" altLang="zh-CN">
                <a:sym typeface="+mn-ea"/>
              </a:rPr>
              <a:t>          </a:t>
            </a:r>
            <a:r>
              <a:rPr lang="zh-CN" altLang="en-US">
                <a:sym typeface="+mn-ea"/>
              </a:rPr>
              <a:t>圣人教育均从学识与礼仪开始。</a:t>
            </a:r>
            <a:endParaRPr lang="zh-CN" altLang="en-US">
              <a:sym typeface="+mn-ea"/>
            </a:endParaRPr>
          </a:p>
          <a:p>
            <a:pPr>
              <a:lnSpc>
                <a:spcPct val="200000"/>
              </a:lnSpc>
            </a:pPr>
            <a:r>
              <a:rPr lang="zh-CN" altLang="en-US">
                <a:sym typeface="+mn-ea"/>
              </a:rPr>
              <a:t> </a:t>
            </a:r>
            <a:r>
              <a:rPr lang="en-US" altLang="zh-CN">
                <a:sym typeface="+mn-ea"/>
              </a:rPr>
              <a:t>        “</a:t>
            </a:r>
            <a:r>
              <a:rPr lang="zh-CN" altLang="en-US">
                <a:sym typeface="+mn-ea"/>
              </a:rPr>
              <a:t>不学《诗》就不会应对说话，不学《礼》，就没法立足于社会。</a:t>
            </a:r>
            <a:r>
              <a:rPr lang="en-US" altLang="zh-CN">
                <a:sym typeface="+mn-ea"/>
              </a:rPr>
              <a:t>” </a:t>
            </a:r>
            <a:r>
              <a:rPr lang="zh-CN" altLang="en-US">
                <a:sym typeface="+mn-ea"/>
              </a:rPr>
              <a:t>学会口吐芬芳，学会崇礼于社，均是个人修养的基础。</a:t>
            </a:r>
            <a:endParaRPr lang="zh-CN" altLang="en-US">
              <a:sym typeface="+mn-ea"/>
            </a:endParaRPr>
          </a:p>
          <a:p>
            <a:pPr>
              <a:lnSpc>
                <a:spcPct val="200000"/>
              </a:lnSpc>
            </a:pPr>
            <a:r>
              <a:rPr lang="en-US" altLang="zh-CN">
                <a:sym typeface="+mn-ea"/>
              </a:rPr>
              <a:t>       </a:t>
            </a: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31470" y="255270"/>
            <a:ext cx="312356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一、宴请礼仪概述</a:t>
            </a:r>
            <a:endParaRPr lang="zh-CN" altLang="en-US" sz="2400" b="1">
              <a:latin typeface="华文仿宋" panose="02010600040101010101" charset="-122"/>
              <a:ea typeface="华文仿宋" panose="02010600040101010101" charset="-122"/>
            </a:endParaRPr>
          </a:p>
        </p:txBody>
      </p:sp>
      <p:sp>
        <p:nvSpPr>
          <p:cNvPr id="108" name="矩形 107"/>
          <p:cNvSpPr/>
          <p:nvPr/>
        </p:nvSpPr>
        <p:spPr>
          <a:xfrm>
            <a:off x="1542701" y="3336263"/>
            <a:ext cx="1808480" cy="337185"/>
          </a:xfrm>
          <a:prstGeom prst="rect">
            <a:avLst/>
          </a:prstGeom>
        </p:spPr>
        <p:txBody>
          <a:bodyPr wrap="none">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（一）宴请的种类</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9" name="矩形 108"/>
          <p:cNvSpPr/>
          <p:nvPr/>
        </p:nvSpPr>
        <p:spPr>
          <a:xfrm>
            <a:off x="1323975" y="3764915"/>
            <a:ext cx="2710815" cy="1568450"/>
          </a:xfrm>
          <a:prstGeom prst="rect">
            <a:avLst/>
          </a:prstGeom>
          <a:solidFill>
            <a:schemeClr val="accent1">
              <a:lumMod val="20000"/>
              <a:lumOff val="80000"/>
            </a:schemeClr>
          </a:solidFill>
        </p:spPr>
        <p:txBody>
          <a:bodyPr wrap="square">
            <a:spAutoFit/>
          </a:bodyPr>
          <a:lstStyle/>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1. 国宴</a:t>
            </a:r>
            <a:r>
              <a:rPr lang="en-US"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   2. 正式宴会</a:t>
            </a:r>
            <a:endParaRPr lang="en-US"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l" fontAlgn="auto">
              <a:lnSpc>
                <a:spcPct val="150000"/>
              </a:lnSpc>
            </a:pPr>
            <a:r>
              <a:rPr lang="en-US"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3. 便宴   4. 家宴</a:t>
            </a:r>
            <a:endParaRPr lang="en-US"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l" fontAlgn="auto">
              <a:lnSpc>
                <a:spcPct val="150000"/>
              </a:lnSpc>
            </a:pPr>
            <a:r>
              <a:rPr lang="en-US"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5. 茶话会 6. 冷餐会</a:t>
            </a:r>
            <a:endParaRPr lang="en-US"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lvl="0" algn="l" fontAlgn="auto">
              <a:lnSpc>
                <a:spcPct val="150000"/>
              </a:lnSpc>
            </a:pPr>
            <a:r>
              <a:rPr lang="en-US"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rPr>
              <a:t>7. 鸡尾酒</a:t>
            </a:r>
            <a:endParaRPr lang="en-US" sz="1600" dirty="0">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4860576" y="3336263"/>
            <a:ext cx="1808480" cy="337185"/>
          </a:xfrm>
          <a:prstGeom prst="rect">
            <a:avLst/>
          </a:prstGeom>
        </p:spPr>
        <p:txBody>
          <a:bodyPr wrap="none">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（二）宴请的组织</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4652010" y="3764915"/>
            <a:ext cx="2402205" cy="2306955"/>
          </a:xfrm>
          <a:prstGeom prst="rect">
            <a:avLst/>
          </a:prstGeom>
          <a:solidFill>
            <a:schemeClr val="accent2">
              <a:lumMod val="20000"/>
              <a:lumOff val="80000"/>
            </a:schemeClr>
          </a:solidFill>
        </p:spPr>
        <p:txBody>
          <a:bodyPr wrap="square">
            <a:spAutoFit/>
          </a:bodyPr>
          <a:lstStyle/>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1. 制订宴请计划</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2. 拟定宴会日程</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3. 发出邀请函或请柬</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4. 确定菜单</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5. 席位安排</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6. 宴请程序</a:t>
            </a:r>
            <a:endParaRPr sz="1600" dirty="0">
              <a:solidFill>
                <a:schemeClr val="tx1"/>
              </a:solidFill>
              <a:effectLst/>
              <a:latin typeface="宋体" panose="02010600030101010101" pitchFamily="2" charset="-122"/>
              <a:ea typeface="宋体" panose="02010600030101010101" pitchFamily="2" charset="-122"/>
            </a:endParaRPr>
          </a:p>
        </p:txBody>
      </p:sp>
      <p:sp>
        <p:nvSpPr>
          <p:cNvPr id="4" name="矩形 3"/>
          <p:cNvSpPr/>
          <p:nvPr/>
        </p:nvSpPr>
        <p:spPr>
          <a:xfrm>
            <a:off x="8295926" y="3336263"/>
            <a:ext cx="1808480" cy="337185"/>
          </a:xfrm>
          <a:prstGeom prst="rect">
            <a:avLst/>
          </a:prstGeom>
        </p:spPr>
        <p:txBody>
          <a:bodyPr wrap="none">
            <a:spAutoFit/>
          </a:bodyPr>
          <a:lstStyle/>
          <a:p>
            <a:pPr algn="ct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（三）赴宴的礼仪</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 name="矩形 5"/>
          <p:cNvSpPr/>
          <p:nvPr/>
        </p:nvSpPr>
        <p:spPr>
          <a:xfrm>
            <a:off x="8039100" y="3764915"/>
            <a:ext cx="2322195" cy="2676525"/>
          </a:xfrm>
          <a:prstGeom prst="rect">
            <a:avLst/>
          </a:prstGeom>
          <a:solidFill>
            <a:schemeClr val="accent4">
              <a:lumMod val="20000"/>
              <a:lumOff val="80000"/>
            </a:schemeClr>
          </a:solidFill>
        </p:spPr>
        <p:txBody>
          <a:bodyPr wrap="square">
            <a:spAutoFit/>
          </a:bodyPr>
          <a:lstStyle/>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1. 接到邀请及时回复</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2. 适当地装扮自己</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3. 按时出席宴请活动</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4. 席上礼规</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5. 席间祝酒</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6. 席间交流</a:t>
            </a:r>
            <a:endParaRPr sz="1600" dirty="0">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solidFill>
                  <a:schemeClr val="tx1"/>
                </a:solidFill>
                <a:effectLst/>
                <a:latin typeface="宋体" panose="02010600030101010101" pitchFamily="2" charset="-122"/>
                <a:ea typeface="宋体" panose="02010600030101010101" pitchFamily="2" charset="-122"/>
              </a:rPr>
              <a:t>7. 离席</a:t>
            </a:r>
            <a:endParaRPr sz="1600" dirty="0">
              <a:solidFill>
                <a:schemeClr val="tx1"/>
              </a:solidFill>
              <a:effectLst/>
              <a:latin typeface="宋体" panose="02010600030101010101" pitchFamily="2" charset="-122"/>
              <a:ea typeface="宋体" panose="02010600030101010101" pitchFamily="2" charset="-122"/>
            </a:endParaRPr>
          </a:p>
        </p:txBody>
      </p:sp>
      <p:pic>
        <p:nvPicPr>
          <p:cNvPr id="104" name="图片 103"/>
          <p:cNvPicPr/>
          <p:nvPr>
            <p:custDataLst>
              <p:tags r:id="rId2"/>
            </p:custDataLst>
          </p:nvPr>
        </p:nvPicPr>
        <p:blipFill>
          <a:blip r:embed="rId3"/>
          <a:stretch>
            <a:fillRect/>
          </a:stretch>
        </p:blipFill>
        <p:spPr>
          <a:xfrm>
            <a:off x="1323975" y="1195705"/>
            <a:ext cx="2258060" cy="2088515"/>
          </a:xfrm>
          <a:prstGeom prst="ellipse">
            <a:avLst/>
          </a:prstGeom>
          <a:noFill/>
          <a:ln w="9525">
            <a:noFill/>
          </a:ln>
        </p:spPr>
      </p:pic>
      <p:pic>
        <p:nvPicPr>
          <p:cNvPr id="105" name="图片 104"/>
          <p:cNvPicPr/>
          <p:nvPr>
            <p:custDataLst>
              <p:tags r:id="rId4"/>
            </p:custDataLst>
          </p:nvPr>
        </p:nvPicPr>
        <p:blipFill>
          <a:blip r:embed="rId5"/>
          <a:stretch>
            <a:fillRect/>
          </a:stretch>
        </p:blipFill>
        <p:spPr>
          <a:xfrm>
            <a:off x="4652010" y="1195705"/>
            <a:ext cx="2008505" cy="1827530"/>
          </a:xfrm>
          <a:prstGeom prst="ellipse">
            <a:avLst/>
          </a:prstGeom>
          <a:noFill/>
          <a:ln w="9525">
            <a:noFill/>
          </a:ln>
        </p:spPr>
      </p:pic>
      <p:pic>
        <p:nvPicPr>
          <p:cNvPr id="106" name="图片 105"/>
          <p:cNvPicPr/>
          <p:nvPr>
            <p:custDataLst>
              <p:tags r:id="rId6"/>
            </p:custDataLst>
          </p:nvPr>
        </p:nvPicPr>
        <p:blipFill>
          <a:blip r:embed="rId7"/>
          <a:stretch>
            <a:fillRect/>
          </a:stretch>
        </p:blipFill>
        <p:spPr>
          <a:xfrm>
            <a:off x="8275320" y="1195705"/>
            <a:ext cx="1849120" cy="1736090"/>
          </a:xfrm>
          <a:prstGeom prst="ellipse">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08"/>
                                        </p:tgtEl>
                                        <p:attrNameLst>
                                          <p:attrName>style.visibility</p:attrName>
                                        </p:attrNameLst>
                                      </p:cBhvr>
                                      <p:to>
                                        <p:strVal val="visible"/>
                                      </p:to>
                                    </p:set>
                                    <p:anim calcmode="lin" valueType="num">
                                      <p:cBhvr additive="base">
                                        <p:cTn id="15" dur="500"/>
                                        <p:tgtEl>
                                          <p:spTgt spid="108"/>
                                        </p:tgtEl>
                                        <p:attrNameLst>
                                          <p:attrName>ppt_y</p:attrName>
                                        </p:attrNameLst>
                                      </p:cBhvr>
                                      <p:tavLst>
                                        <p:tav tm="0">
                                          <p:val>
                                            <p:strVal val="#ppt_y+#ppt_h*1.125000"/>
                                          </p:val>
                                        </p:tav>
                                        <p:tav tm="100000">
                                          <p:val>
                                            <p:strVal val="#ppt_y"/>
                                          </p:val>
                                        </p:tav>
                                      </p:tavLst>
                                    </p:anim>
                                    <p:animEffect transition="in" filter="wipe(up)">
                                      <p:cBhvr>
                                        <p:cTn id="16" dur="500"/>
                                        <p:tgtEl>
                                          <p:spTgt spid="10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09"/>
                                        </p:tgtEl>
                                        <p:attrNameLst>
                                          <p:attrName>style.visibility</p:attrName>
                                        </p:attrNameLst>
                                      </p:cBhvr>
                                      <p:to>
                                        <p:strVal val="visible"/>
                                      </p:to>
                                    </p:set>
                                    <p:anim calcmode="lin" valueType="num">
                                      <p:cBhvr additive="base">
                                        <p:cTn id="19" dur="500"/>
                                        <p:tgtEl>
                                          <p:spTgt spid="109"/>
                                        </p:tgtEl>
                                        <p:attrNameLst>
                                          <p:attrName>ppt_y</p:attrName>
                                        </p:attrNameLst>
                                      </p:cBhvr>
                                      <p:tavLst>
                                        <p:tav tm="0">
                                          <p:val>
                                            <p:strVal val="#ppt_y+#ppt_h*1.125000"/>
                                          </p:val>
                                        </p:tav>
                                        <p:tav tm="100000">
                                          <p:val>
                                            <p:strVal val="#ppt_y"/>
                                          </p:val>
                                        </p:tav>
                                      </p:tavLst>
                                    </p:anim>
                                    <p:animEffect transition="in" filter="wipe(up)">
                                      <p:cBhvr>
                                        <p:cTn id="20" dur="500"/>
                                        <p:tgtEl>
                                          <p:spTgt spid="109"/>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up)">
                                      <p:cBhvr>
                                        <p:cTn id="25" dur="500"/>
                                        <p:tgtEl>
                                          <p:spTgt spid="2"/>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ppt_y</p:attrName>
                                        </p:attrNameLst>
                                      </p:cBhvr>
                                      <p:tavLst>
                                        <p:tav tm="0">
                                          <p:val>
                                            <p:strVal val="#ppt_y+#ppt_h*1.125000"/>
                                          </p:val>
                                        </p:tav>
                                        <p:tav tm="100000">
                                          <p:val>
                                            <p:strVal val="#ppt_y"/>
                                          </p:val>
                                        </p:tav>
                                      </p:tavLst>
                                    </p:anim>
                                    <p:animEffect transition="in" filter="wipe(up)">
                                      <p:cBhvr>
                                        <p:cTn id="29" dur="500"/>
                                        <p:tgtEl>
                                          <p:spTgt spid="3"/>
                                        </p:tgtEl>
                                      </p:cBhvr>
                                    </p:animEffect>
                                  </p:childTnLst>
                                </p:cTn>
                              </p:par>
                            </p:childTnLst>
                          </p:cTn>
                        </p:par>
                        <p:par>
                          <p:cTn id="30" fill="hold">
                            <p:stCondLst>
                              <p:cond delay="2000"/>
                            </p:stCondLst>
                            <p:childTnLst>
                              <p:par>
                                <p:cTn id="31" presetID="12" presetClass="entr" presetSubtype="4"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p:tgtEl>
                                          <p:spTgt spid="4"/>
                                        </p:tgtEl>
                                        <p:attrNameLst>
                                          <p:attrName>ppt_y</p:attrName>
                                        </p:attrNameLst>
                                      </p:cBhvr>
                                      <p:tavLst>
                                        <p:tav tm="0">
                                          <p:val>
                                            <p:strVal val="#ppt_y+#ppt_h*1.125000"/>
                                          </p:val>
                                        </p:tav>
                                        <p:tav tm="100000">
                                          <p:val>
                                            <p:strVal val="#ppt_y"/>
                                          </p:val>
                                        </p:tav>
                                      </p:tavLst>
                                    </p:anim>
                                    <p:animEffect transition="in" filter="wipe(up)">
                                      <p:cBhvr>
                                        <p:cTn id="34" dur="500"/>
                                        <p:tgtEl>
                                          <p:spTgt spid="4"/>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up)">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8" grpId="0"/>
      <p:bldP spid="109" grpId="0" bldLvl="0" animBg="1"/>
      <p:bldP spid="2" grpId="0"/>
      <p:bldP spid="3" grpId="0" bldLvl="0" animBg="1"/>
      <p:bldP spid="4" grpId="0"/>
      <p:bldP spid="6"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24578" name="Rectangle 8"/>
          <p:cNvSpPr/>
          <p:nvPr/>
        </p:nvSpPr>
        <p:spPr>
          <a:xfrm>
            <a:off x="6320790" y="2000250"/>
            <a:ext cx="2286000" cy="3657600"/>
          </a:xfrm>
          <a:prstGeom prst="rect">
            <a:avLst/>
          </a:prstGeom>
          <a:noFill/>
          <a:ln w="19050">
            <a:solidFill>
              <a:srgbClr val="F95953"/>
            </a:solidFill>
          </a:ln>
        </p:spPr>
        <p:txBody>
          <a:bodyPr anchor="ctr"/>
          <a:lstStyle/>
          <a:p>
            <a:pPr lvl="0" indent="0" algn="ctr">
              <a:buFont typeface="Arial" panose="020B0604020202020204" pitchFamily="34" charset="0"/>
              <a:buNone/>
            </a:pPr>
            <a:endParaRPr lang="zh-CN" altLang="en-US" dirty="0">
              <a:latin typeface="微软雅黑" panose="020B0503020204020204" charset="-122"/>
              <a:ea typeface="微软雅黑" panose="020B0503020204020204" charset="-122"/>
              <a:sym typeface="Calibri" panose="020F0502020204030204" charset="0"/>
            </a:endParaRPr>
          </a:p>
        </p:txBody>
      </p:sp>
      <p:sp>
        <p:nvSpPr>
          <p:cNvPr id="24580" name="Rectangle 10"/>
          <p:cNvSpPr/>
          <p:nvPr/>
        </p:nvSpPr>
        <p:spPr>
          <a:xfrm>
            <a:off x="3697605" y="2000250"/>
            <a:ext cx="2286000" cy="3657600"/>
          </a:xfrm>
          <a:prstGeom prst="rect">
            <a:avLst/>
          </a:prstGeom>
          <a:solidFill>
            <a:srgbClr val="F4ABA6"/>
          </a:solidFill>
          <a:ln w="12700">
            <a:noFill/>
          </a:ln>
        </p:spPr>
        <p:txBody>
          <a:bodyPr anchor="ctr"/>
          <a:lstStyle/>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p:txBody>
      </p:sp>
      <p:sp>
        <p:nvSpPr>
          <p:cNvPr id="108" name="矩形 107"/>
          <p:cNvSpPr/>
          <p:nvPr/>
        </p:nvSpPr>
        <p:spPr>
          <a:xfrm>
            <a:off x="3868706" y="2151353"/>
            <a:ext cx="1960880" cy="398780"/>
          </a:xfrm>
          <a:prstGeom prst="rect">
            <a:avLst/>
          </a:prstGeom>
        </p:spPr>
        <p:txBody>
          <a:bodyPr wrap="none">
            <a:spAutoFit/>
          </a:bodyPr>
          <a:lstStyle/>
          <a:p>
            <a:pPr algn="ctr"/>
            <a:r>
              <a:rPr lang="zh-CN" altLang="en-US" sz="2000" b="1">
                <a:solidFill>
                  <a:schemeClr val="bg1"/>
                </a:solidFill>
                <a:latin typeface="微软雅黑" panose="020B0503020204020204" charset="-122"/>
                <a:ea typeface="微软雅黑" panose="020B0503020204020204" charset="-122"/>
                <a:sym typeface="+mn-ea"/>
              </a:rPr>
              <a:t>（一）桌次礼仪</a:t>
            </a:r>
            <a:endParaRPr lang="zh-CN" altLang="en-US" sz="2000" b="1" dirty="0">
              <a:solidFill>
                <a:schemeClr val="bg1"/>
              </a:solidFill>
              <a:latin typeface="微软雅黑" panose="020B0503020204020204" charset="-122"/>
              <a:ea typeface="微软雅黑" panose="020B0503020204020204" charset="-122"/>
              <a:sym typeface="+mn-ea"/>
            </a:endParaRPr>
          </a:p>
        </p:txBody>
      </p:sp>
      <p:sp>
        <p:nvSpPr>
          <p:cNvPr id="109" name="矩形 108" descr="7b0a202020202262756c6c6574223a20227b5c2263617465676f727949645c223a31303030362c5c2274656d706c61746549645c223a32303233313438317d220a7d0a"/>
          <p:cNvSpPr/>
          <p:nvPr/>
        </p:nvSpPr>
        <p:spPr>
          <a:xfrm>
            <a:off x="4008120" y="2833370"/>
            <a:ext cx="1684655" cy="2168525"/>
          </a:xfrm>
          <a:prstGeom prst="rect">
            <a:avLst/>
          </a:prstGeom>
        </p:spPr>
        <p:txBody>
          <a:bodyPr wrap="square">
            <a:spAutoFit/>
          </a:bodyPr>
          <a:lstStyle/>
          <a:p>
            <a:pPr lvl="0" indent="0" algn="just" fontAlgn="auto">
              <a:lnSpc>
                <a:spcPct val="150000"/>
              </a:lnSpc>
              <a:buNone/>
            </a:pPr>
            <a:r>
              <a:rPr lang="zh-CN" dirty="0">
                <a:solidFill>
                  <a:schemeClr val="bg1"/>
                </a:solidFill>
                <a:latin typeface="微软雅黑" panose="020B0503020204020204" charset="-122"/>
                <a:ea typeface="微软雅黑" panose="020B0503020204020204" charset="-122"/>
              </a:rPr>
              <a:t>中餐宴请中，多以圆桌为主，桌位的摆放不同，其尊位也有所不同。</a:t>
            </a:r>
            <a:endParaRPr lang="zh-CN" dirty="0">
              <a:solidFill>
                <a:schemeClr val="bg1"/>
              </a:solidFill>
              <a:latin typeface="微软雅黑" panose="020B0503020204020204" charset="-122"/>
              <a:ea typeface="微软雅黑" panose="020B0503020204020204" charset="-122"/>
            </a:endParaRPr>
          </a:p>
        </p:txBody>
      </p:sp>
      <p:sp>
        <p:nvSpPr>
          <p:cNvPr id="2" name="矩形 1"/>
          <p:cNvSpPr/>
          <p:nvPr/>
        </p:nvSpPr>
        <p:spPr>
          <a:xfrm>
            <a:off x="6483636" y="2151353"/>
            <a:ext cx="1960880" cy="398780"/>
          </a:xfrm>
          <a:prstGeom prst="rect">
            <a:avLst/>
          </a:prstGeom>
        </p:spPr>
        <p:txBody>
          <a:bodyPr wrap="none">
            <a:spAutoFit/>
          </a:bodyPr>
          <a:lstStyle/>
          <a:p>
            <a:pPr algn="ctr"/>
            <a:r>
              <a:rPr lang="zh-CN" altLang="en-US" sz="2000" b="1">
                <a:solidFill>
                  <a:schemeClr val="tx1">
                    <a:lumMod val="65000"/>
                    <a:lumOff val="35000"/>
                  </a:schemeClr>
                </a:solidFill>
                <a:latin typeface="微软雅黑" panose="020B0503020204020204" charset="-122"/>
                <a:ea typeface="微软雅黑" panose="020B0503020204020204" charset="-122"/>
                <a:sym typeface="+mn-ea"/>
              </a:rPr>
              <a:t>（二）位次礼仪</a:t>
            </a:r>
            <a:endParaRPr lang="zh-CN" altLang="en-US" sz="20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descr="7b0a202020202262756c6c6574223a20227b5c2263617465676f727949645c223a31303030362c5c2274656d706c61746549645c223a32303233313438317d220a7d0a"/>
          <p:cNvSpPr/>
          <p:nvPr/>
        </p:nvSpPr>
        <p:spPr>
          <a:xfrm>
            <a:off x="6517640" y="2658110"/>
            <a:ext cx="1974215" cy="2584450"/>
          </a:xfrm>
          <a:prstGeom prst="rect">
            <a:avLst/>
          </a:prstGeom>
        </p:spPr>
        <p:txBody>
          <a:bodyPr wrap="square">
            <a:spAutoFit/>
          </a:bodyPr>
          <a:lstStyle/>
          <a:p>
            <a:pPr lvl="0" indent="0" algn="just" fontAlgn="auto">
              <a:lnSpc>
                <a:spcPct val="150000"/>
              </a:lnSpc>
              <a:buNone/>
            </a:pPr>
            <a:r>
              <a:rPr lang="zh-CN" dirty="0">
                <a:solidFill>
                  <a:schemeClr val="tx1">
                    <a:lumMod val="65000"/>
                    <a:lumOff val="35000"/>
                  </a:schemeClr>
                </a:solidFill>
                <a:latin typeface="微软雅黑" panose="020B0503020204020204" charset="-122"/>
                <a:ea typeface="微软雅黑" panose="020B0503020204020204" charset="-122"/>
              </a:rPr>
              <a:t>宴请的座次安排是中国传统文化的积淀，是随着人类社会文明发展而不断形成并完善起来的。</a:t>
            </a:r>
            <a:endParaRPr lang="zh-CN" dirty="0">
              <a:solidFill>
                <a:schemeClr val="tx1">
                  <a:lumMod val="65000"/>
                  <a:lumOff val="35000"/>
                </a:schemeClr>
              </a:solidFill>
              <a:latin typeface="微软雅黑" panose="020B0503020204020204" charset="-122"/>
              <a:ea typeface="微软雅黑" panose="020B0503020204020204" charset="-122"/>
            </a:endParaRPr>
          </a:p>
        </p:txBody>
      </p:sp>
      <p:sp>
        <p:nvSpPr>
          <p:cNvPr id="19" name="文本框 18"/>
          <p:cNvSpPr txBox="1"/>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lang="zh-CN" sz="2400" b="1">
                <a:latin typeface="华文仿宋" panose="02010600040101010101" charset="-122"/>
                <a:ea typeface="华文仿宋" panose="02010600040101010101" charset="-122"/>
              </a:rPr>
              <a:t>二、中餐礼仪</a:t>
            </a:r>
            <a:endParaRPr lang="zh-CN" altLang="en-US" sz="2400" b="1">
              <a:latin typeface="华文仿宋" panose="02010600040101010101" charset="-122"/>
              <a:ea typeface="华文仿宋" panose="02010600040101010101" charset="-122"/>
            </a:endParaRPr>
          </a:p>
        </p:txBody>
      </p:sp>
      <p:sp>
        <p:nvSpPr>
          <p:cNvPr id="4" name="Rectangle 10"/>
          <p:cNvSpPr/>
          <p:nvPr/>
        </p:nvSpPr>
        <p:spPr>
          <a:xfrm>
            <a:off x="8944610" y="2000250"/>
            <a:ext cx="2286000" cy="3657600"/>
          </a:xfrm>
          <a:prstGeom prst="rect">
            <a:avLst/>
          </a:prstGeom>
          <a:solidFill>
            <a:srgbClr val="F4ABA6"/>
          </a:solidFill>
          <a:ln w="12700">
            <a:noFill/>
          </a:ln>
        </p:spPr>
        <p:txBody>
          <a:bodyPr anchor="ctr"/>
          <a:lstStyle/>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p:txBody>
      </p:sp>
      <p:sp>
        <p:nvSpPr>
          <p:cNvPr id="6" name="矩形 5"/>
          <p:cNvSpPr/>
          <p:nvPr/>
        </p:nvSpPr>
        <p:spPr>
          <a:xfrm>
            <a:off x="9362091" y="2212948"/>
            <a:ext cx="1452880" cy="398780"/>
          </a:xfrm>
          <a:prstGeom prst="rect">
            <a:avLst/>
          </a:prstGeom>
        </p:spPr>
        <p:txBody>
          <a:bodyPr wrap="none">
            <a:spAutoFit/>
          </a:bodyPr>
          <a:lstStyle/>
          <a:p>
            <a:pPr algn="ctr"/>
            <a:r>
              <a:rPr lang="zh-CN" altLang="en-US" sz="2000" b="1">
                <a:solidFill>
                  <a:schemeClr val="bg1"/>
                </a:solidFill>
                <a:latin typeface="微软雅黑" panose="020B0503020204020204" charset="-122"/>
                <a:ea typeface="微软雅黑" panose="020B0503020204020204" charset="-122"/>
                <a:sym typeface="+mn-ea"/>
              </a:rPr>
              <a:t>（三）点菜</a:t>
            </a:r>
            <a:endParaRPr lang="zh-CN" altLang="en-US" sz="2000" b="1" dirty="0">
              <a:solidFill>
                <a:schemeClr val="bg1"/>
              </a:solidFill>
              <a:latin typeface="微软雅黑" panose="020B0503020204020204" charset="-122"/>
              <a:ea typeface="微软雅黑" panose="020B0503020204020204" charset="-122"/>
              <a:sym typeface="+mn-ea"/>
            </a:endParaRPr>
          </a:p>
        </p:txBody>
      </p:sp>
      <p:sp>
        <p:nvSpPr>
          <p:cNvPr id="7" name="矩形 6" descr="7b0a202020202262756c6c6574223a20227b5c2263617465676f727949645c223a31303030362c5c2274656d706c61746549645c223a32303233313438317d220a7d0a"/>
          <p:cNvSpPr/>
          <p:nvPr/>
        </p:nvSpPr>
        <p:spPr>
          <a:xfrm>
            <a:off x="9234805" y="2833370"/>
            <a:ext cx="1857375" cy="2584450"/>
          </a:xfrm>
          <a:prstGeom prst="rect">
            <a:avLst/>
          </a:prstGeom>
        </p:spPr>
        <p:txBody>
          <a:bodyPr wrap="square">
            <a:spAutoFit/>
          </a:bodyPr>
          <a:lstStyle/>
          <a:p>
            <a:pPr lvl="0" indent="0" algn="l" fontAlgn="auto">
              <a:lnSpc>
                <a:spcPct val="150000"/>
              </a:lnSpc>
              <a:buNone/>
            </a:pPr>
            <a:r>
              <a:rPr dirty="0">
                <a:solidFill>
                  <a:schemeClr val="bg1"/>
                </a:solidFill>
                <a:latin typeface="微软雅黑" panose="020B0503020204020204" charset="-122"/>
                <a:ea typeface="微软雅黑" panose="020B0503020204020204" charset="-122"/>
              </a:rPr>
              <a:t>1. 有中餐特色的菜肴</a:t>
            </a:r>
            <a:endParaRPr dirty="0">
              <a:solidFill>
                <a:schemeClr val="bg1"/>
              </a:solidFill>
              <a:latin typeface="微软雅黑" panose="020B0503020204020204" charset="-122"/>
              <a:ea typeface="微软雅黑" panose="020B0503020204020204" charset="-122"/>
            </a:endParaRPr>
          </a:p>
          <a:p>
            <a:pPr lvl="0" indent="0" algn="l" fontAlgn="auto">
              <a:lnSpc>
                <a:spcPct val="150000"/>
              </a:lnSpc>
              <a:buNone/>
            </a:pPr>
            <a:r>
              <a:rPr dirty="0">
                <a:solidFill>
                  <a:schemeClr val="bg1"/>
                </a:solidFill>
                <a:latin typeface="微软雅黑" panose="020B0503020204020204" charset="-122"/>
                <a:ea typeface="微软雅黑" panose="020B0503020204020204" charset="-122"/>
              </a:rPr>
              <a:t>2. 有本地特色的菜肴</a:t>
            </a:r>
            <a:endParaRPr dirty="0">
              <a:solidFill>
                <a:schemeClr val="bg1"/>
              </a:solidFill>
              <a:latin typeface="微软雅黑" panose="020B0503020204020204" charset="-122"/>
              <a:ea typeface="微软雅黑" panose="020B0503020204020204" charset="-122"/>
            </a:endParaRPr>
          </a:p>
          <a:p>
            <a:pPr lvl="0" indent="0" algn="l" fontAlgn="auto">
              <a:lnSpc>
                <a:spcPct val="150000"/>
              </a:lnSpc>
              <a:buNone/>
            </a:pPr>
            <a:r>
              <a:rPr dirty="0">
                <a:solidFill>
                  <a:schemeClr val="bg1"/>
                </a:solidFill>
                <a:latin typeface="微软雅黑" panose="020B0503020204020204" charset="-122"/>
                <a:ea typeface="微软雅黑" panose="020B0503020204020204" charset="-122"/>
              </a:rPr>
              <a:t>3. 本餐馆的特色菜</a:t>
            </a:r>
            <a:endParaRPr dirty="0">
              <a:solidFill>
                <a:schemeClr val="bg1"/>
              </a:solidFill>
              <a:latin typeface="微软雅黑" panose="020B0503020204020204" charset="-122"/>
              <a:ea typeface="微软雅黑" panose="020B0503020204020204" charset="-122"/>
            </a:endParaRPr>
          </a:p>
        </p:txBody>
      </p:sp>
      <p:pic>
        <p:nvPicPr>
          <p:cNvPr id="107" name="图片 106"/>
          <p:cNvPicPr/>
          <p:nvPr>
            <p:custDataLst>
              <p:tags r:id="rId2"/>
            </p:custDataLst>
          </p:nvPr>
        </p:nvPicPr>
        <p:blipFill>
          <a:blip r:embed="rId3"/>
          <a:stretch>
            <a:fillRect/>
          </a:stretch>
        </p:blipFill>
        <p:spPr>
          <a:xfrm>
            <a:off x="266700" y="2212975"/>
            <a:ext cx="2931160" cy="31140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580"/>
                                        </p:tgtEl>
                                        <p:attrNameLst>
                                          <p:attrName>style.visibility</p:attrName>
                                        </p:attrNameLst>
                                      </p:cBhvr>
                                      <p:to>
                                        <p:strVal val="visible"/>
                                      </p:to>
                                    </p:set>
                                    <p:animEffect transition="in" filter="fade">
                                      <p:cBhvr>
                                        <p:cTn id="11" dur="500"/>
                                        <p:tgtEl>
                                          <p:spTgt spid="24580"/>
                                        </p:tgtEl>
                                      </p:cBhvr>
                                    </p:animEffect>
                                    <p:anim calcmode="lin" valueType="num">
                                      <p:cBhvr>
                                        <p:cTn id="12" dur="500" fill="hold"/>
                                        <p:tgtEl>
                                          <p:spTgt spid="24580"/>
                                        </p:tgtEl>
                                        <p:attrNameLst>
                                          <p:attrName>ppt_x</p:attrName>
                                        </p:attrNameLst>
                                      </p:cBhvr>
                                      <p:tavLst>
                                        <p:tav tm="0">
                                          <p:val>
                                            <p:strVal val="#ppt_x"/>
                                          </p:val>
                                        </p:tav>
                                        <p:tav tm="100000">
                                          <p:val>
                                            <p:strVal val="#ppt_x"/>
                                          </p:val>
                                        </p:tav>
                                      </p:tavLst>
                                    </p:anim>
                                    <p:anim calcmode="lin" valueType="num">
                                      <p:cBhvr>
                                        <p:cTn id="13" dur="500" fill="hold"/>
                                        <p:tgtEl>
                                          <p:spTgt spid="2458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Effect transition="in" filter="wipe(left)">
                                      <p:cBhvr>
                                        <p:cTn id="17" dur="500"/>
                                        <p:tgtEl>
                                          <p:spTgt spid="10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wipe(left)">
                                      <p:cBhvr>
                                        <p:cTn id="20" dur="500"/>
                                        <p:tgtEl>
                                          <p:spTgt spid="109"/>
                                        </p:tgtEl>
                                      </p:cBhvr>
                                    </p:animEffect>
                                  </p:childTnLst>
                                </p:cTn>
                              </p:par>
                            </p:childTnLst>
                          </p:cTn>
                        </p:par>
                        <p:par>
                          <p:cTn id="21" fill="hold">
                            <p:stCondLst>
                              <p:cond delay="1500"/>
                            </p:stCondLst>
                            <p:childTnLst>
                              <p:par>
                                <p:cTn id="22" presetID="17" presetClass="entr" presetSubtype="10" fill="hold" grpId="1" nodeType="afterEffect">
                                  <p:stCondLst>
                                    <p:cond delay="0"/>
                                  </p:stCondLst>
                                  <p:childTnLst>
                                    <p:set>
                                      <p:cBhvr>
                                        <p:cTn id="23" dur="1" fill="hold">
                                          <p:stCondLst>
                                            <p:cond delay="0"/>
                                          </p:stCondLst>
                                        </p:cTn>
                                        <p:tgtEl>
                                          <p:spTgt spid="24578"/>
                                        </p:tgtEl>
                                        <p:attrNameLst>
                                          <p:attrName>style.visibility</p:attrName>
                                        </p:attrNameLst>
                                      </p:cBhvr>
                                      <p:to>
                                        <p:strVal val="visible"/>
                                      </p:to>
                                    </p:set>
                                    <p:anim calcmode="lin" valueType="num">
                                      <p:cBhvr>
                                        <p:cTn id="24" dur="500" fill="hold"/>
                                        <p:tgtEl>
                                          <p:spTgt spid="24578"/>
                                        </p:tgtEl>
                                        <p:attrNameLst>
                                          <p:attrName>ppt_w</p:attrName>
                                        </p:attrNameLst>
                                      </p:cBhvr>
                                      <p:tavLst>
                                        <p:tav tm="0">
                                          <p:val>
                                            <p:fltVal val="0"/>
                                          </p:val>
                                        </p:tav>
                                        <p:tav tm="100000">
                                          <p:val>
                                            <p:strVal val="#ppt_w"/>
                                          </p:val>
                                        </p:tav>
                                      </p:tavLst>
                                    </p:anim>
                                    <p:anim calcmode="lin" valueType="num">
                                      <p:cBhvr>
                                        <p:cTn id="25" dur="500" fill="hold"/>
                                        <p:tgtEl>
                                          <p:spTgt spid="24578"/>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anim calcmode="lin" valueType="num">
                                      <p:cBhvr>
                                        <p:cTn id="41" dur="500" fill="hold"/>
                                        <p:tgtEl>
                                          <p:spTgt spid="4"/>
                                        </p:tgtEl>
                                        <p:attrNameLst>
                                          <p:attrName>ppt_x</p:attrName>
                                        </p:attrNameLst>
                                      </p:cBhvr>
                                      <p:tavLst>
                                        <p:tav tm="0">
                                          <p:val>
                                            <p:strVal val="#ppt_x"/>
                                          </p:val>
                                        </p:tav>
                                        <p:tav tm="100000">
                                          <p:val>
                                            <p:strVal val="#ppt_x"/>
                                          </p:val>
                                        </p:tav>
                                      </p:tavLst>
                                    </p:anim>
                                    <p:anim calcmode="lin" valueType="num">
                                      <p:cBhvr>
                                        <p:cTn id="42" dur="500" fill="hold"/>
                                        <p:tgtEl>
                                          <p:spTgt spid="4"/>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78" grpId="1" bldLvl="0" animBg="1"/>
      <p:bldP spid="24580" grpId="0" bldLvl="0" animBg="1"/>
      <p:bldP spid="108" grpId="0"/>
      <p:bldP spid="109" grpId="0"/>
      <p:bldP spid="2" grpId="0"/>
      <p:bldP spid="3" grpId="0"/>
      <p:bldP spid="19" grpId="0" bldLvl="0" animBg="1"/>
      <p:bldP spid="4" grpId="0" bldLvl="0" animBg="1"/>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4" name="Line 9"/>
          <p:cNvSpPr>
            <a:spLocks noChangeShapeType="1"/>
          </p:cNvSpPr>
          <p:nvPr/>
        </p:nvSpPr>
        <p:spPr bwMode="auto">
          <a:xfrm flipH="1">
            <a:off x="3273425" y="2065655"/>
            <a:ext cx="6489065" cy="0"/>
          </a:xfrm>
          <a:prstGeom prst="line">
            <a:avLst/>
          </a:prstGeom>
          <a:noFill/>
          <a:ln w="9525">
            <a:solidFill>
              <a:srgbClr val="F4ABA6"/>
            </a:solidFill>
            <a:prstDash val="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7030A0"/>
              </a:solidFill>
              <a:latin typeface="微软雅黑" panose="020B0503020204020204" charset="-122"/>
              <a:ea typeface="微软雅黑" panose="020B0503020204020204" charset="-122"/>
              <a:sym typeface="微软雅黑" panose="020B0503020204020204" charset="-122"/>
            </a:endParaRPr>
          </a:p>
        </p:txBody>
      </p:sp>
      <p:sp>
        <p:nvSpPr>
          <p:cNvPr id="7" name="Oval 12"/>
          <p:cNvSpPr>
            <a:spLocks noChangeArrowheads="1"/>
          </p:cNvSpPr>
          <p:nvPr/>
        </p:nvSpPr>
        <p:spPr bwMode="auto">
          <a:xfrm>
            <a:off x="8206105" y="3083560"/>
            <a:ext cx="1244600" cy="1244600"/>
          </a:xfrm>
          <a:prstGeom prst="ellipse">
            <a:avLst/>
          </a:prstGeom>
          <a:solidFill>
            <a:srgbClr val="F4ABA6"/>
          </a:solidFill>
          <a:ln>
            <a:noFill/>
          </a:ln>
          <a:effectLst/>
        </p:spPr>
        <p:txBody>
          <a:bodyPr wrap="none" anchor="ctr"/>
          <a:lstStyle/>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（五）上菜</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顺序</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8" name="Line 13"/>
          <p:cNvSpPr>
            <a:spLocks noChangeShapeType="1"/>
          </p:cNvSpPr>
          <p:nvPr/>
        </p:nvSpPr>
        <p:spPr bwMode="auto">
          <a:xfrm flipH="1" flipV="1">
            <a:off x="3826510" y="3709035"/>
            <a:ext cx="4379595" cy="14605"/>
          </a:xfrm>
          <a:prstGeom prst="line">
            <a:avLst/>
          </a:prstGeom>
          <a:noFill/>
          <a:ln w="9525">
            <a:solidFill>
              <a:srgbClr val="F4ABA6"/>
            </a:solidFill>
            <a:prstDash val="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2"/>
              </a:solidFill>
              <a:latin typeface="微软雅黑" panose="020B0503020204020204" charset="-122"/>
              <a:ea typeface="微软雅黑" panose="020B0503020204020204" charset="-122"/>
              <a:sym typeface="微软雅黑" panose="020B0503020204020204" charset="-122"/>
            </a:endParaRPr>
          </a:p>
        </p:txBody>
      </p:sp>
      <p:sp>
        <p:nvSpPr>
          <p:cNvPr id="3" name="Oval 8"/>
          <p:cNvSpPr>
            <a:spLocks noChangeArrowheads="1"/>
          </p:cNvSpPr>
          <p:nvPr/>
        </p:nvSpPr>
        <p:spPr bwMode="auto">
          <a:xfrm>
            <a:off x="9319260" y="1442085"/>
            <a:ext cx="1244600" cy="1244600"/>
          </a:xfrm>
          <a:prstGeom prst="ellipse">
            <a:avLst/>
          </a:prstGeom>
          <a:solidFill>
            <a:srgbClr val="F4ABA6"/>
          </a:solidFill>
          <a:ln>
            <a:noFill/>
          </a:ln>
          <a:effectLst/>
        </p:spPr>
        <p:txBody>
          <a:bodyPr wrap="none" anchor="ctr"/>
          <a:lstStyle/>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（四）餐具</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使用</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34" name="文本框 33"/>
          <p:cNvSpPr txBox="1"/>
          <p:nvPr/>
        </p:nvSpPr>
        <p:spPr>
          <a:xfrm>
            <a:off x="1033780" y="1600835"/>
            <a:ext cx="8285480" cy="337185"/>
          </a:xfrm>
          <a:prstGeom prst="rect">
            <a:avLst/>
          </a:prstGeom>
          <a:noFill/>
        </p:spPr>
        <p:txBody>
          <a:bodyPr wrap="square" rtlCol="0">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rPr>
              <a:t>中餐使用的餐具通常包括筷子、餐勺、碗、碟等，不同的餐具使用方式、功能等各有不同。</a:t>
            </a:r>
            <a:endParaRPr lang="zh-CN" altLang="en-US" sz="1600" b="1">
              <a:solidFill>
                <a:schemeClr val="tx1">
                  <a:lumMod val="65000"/>
                  <a:lumOff val="35000"/>
                </a:schemeClr>
              </a:solidFill>
              <a:latin typeface="微软雅黑" panose="020B0503020204020204" charset="-122"/>
              <a:ea typeface="微软雅黑" panose="020B0503020204020204" charset="-122"/>
            </a:endParaRPr>
          </a:p>
        </p:txBody>
      </p:sp>
      <p:sp>
        <p:nvSpPr>
          <p:cNvPr id="14" name="文本框 13"/>
          <p:cNvSpPr txBox="1"/>
          <p:nvPr/>
        </p:nvSpPr>
        <p:spPr>
          <a:xfrm>
            <a:off x="1033780" y="3277235"/>
            <a:ext cx="7172325" cy="1050925"/>
          </a:xfrm>
          <a:prstGeom prst="rect">
            <a:avLst/>
          </a:prstGeom>
          <a:noFill/>
        </p:spPr>
        <p:txBody>
          <a:bodyPr wrap="square" rtlCol="0">
            <a:spAutoFit/>
          </a:bodyPr>
          <a:lstStyle/>
          <a:p>
            <a:pPr indent="0" algn="l" fontAlgn="auto">
              <a:lnSpc>
                <a:spcPct val="130000"/>
              </a:lnSpc>
            </a:pPr>
            <a:r>
              <a:rPr lang="zh-CN" altLang="en-US" sz="1600" b="1">
                <a:solidFill>
                  <a:schemeClr val="tx1">
                    <a:lumMod val="65000"/>
                    <a:lumOff val="35000"/>
                  </a:schemeClr>
                </a:solidFill>
                <a:latin typeface="微软雅黑" panose="020B0503020204020204" charset="-122"/>
                <a:ea typeface="微软雅黑" panose="020B0503020204020204" charset="-122"/>
              </a:rPr>
              <a:t>中餐上菜顺序是按照：冷菜→例汤→热菜→汤→面点→水果（一般是先冷后热、先高档后一般、先咸后甜）；先上调味品，再将菜端上来；每上一道新菜都要转向主宾前面，以示尊重。</a:t>
            </a:r>
            <a:endParaRPr lang="zh-CN" altLang="en-US" sz="1600" b="1">
              <a:solidFill>
                <a:schemeClr val="tx1">
                  <a:lumMod val="65000"/>
                  <a:lumOff val="35000"/>
                </a:schemeClr>
              </a:solidFill>
              <a:latin typeface="微软雅黑" panose="020B0503020204020204" charset="-122"/>
              <a:ea typeface="微软雅黑" panose="020B0503020204020204" charset="-122"/>
            </a:endParaRPr>
          </a:p>
        </p:txBody>
      </p:sp>
      <p:sp>
        <p:nvSpPr>
          <p:cNvPr id="6" name="Oval 12"/>
          <p:cNvSpPr>
            <a:spLocks noChangeArrowheads="1"/>
          </p:cNvSpPr>
          <p:nvPr/>
        </p:nvSpPr>
        <p:spPr bwMode="auto">
          <a:xfrm>
            <a:off x="7094855" y="4754245"/>
            <a:ext cx="1244600" cy="1244600"/>
          </a:xfrm>
          <a:prstGeom prst="ellipse">
            <a:avLst/>
          </a:prstGeom>
          <a:solidFill>
            <a:srgbClr val="F4ABA6"/>
          </a:solidFill>
          <a:ln>
            <a:noFill/>
          </a:ln>
          <a:effectLst/>
        </p:spPr>
        <p:txBody>
          <a:bodyPr wrap="none" anchor="ctr"/>
          <a:lstStyle/>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（六）进餐</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礼仪</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9" name="Line 13"/>
          <p:cNvSpPr>
            <a:spLocks noChangeShapeType="1"/>
          </p:cNvSpPr>
          <p:nvPr/>
        </p:nvSpPr>
        <p:spPr bwMode="auto">
          <a:xfrm flipH="1" flipV="1">
            <a:off x="2715260" y="5379720"/>
            <a:ext cx="4379595" cy="14605"/>
          </a:xfrm>
          <a:prstGeom prst="line">
            <a:avLst/>
          </a:prstGeom>
          <a:noFill/>
          <a:ln w="9525">
            <a:solidFill>
              <a:srgbClr val="F4ABA6"/>
            </a:solidFill>
            <a:prstDash val="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2"/>
              </a:solidFill>
              <a:latin typeface="微软雅黑" panose="020B0503020204020204" charset="-122"/>
              <a:ea typeface="微软雅黑" panose="020B0503020204020204" charset="-122"/>
              <a:sym typeface="微软雅黑" panose="020B0503020204020204" charset="-122"/>
            </a:endParaRPr>
          </a:p>
        </p:txBody>
      </p:sp>
      <p:sp>
        <p:nvSpPr>
          <p:cNvPr id="20" name="文本框 19"/>
          <p:cNvSpPr txBox="1"/>
          <p:nvPr/>
        </p:nvSpPr>
        <p:spPr>
          <a:xfrm>
            <a:off x="3006725" y="4914900"/>
            <a:ext cx="4088765" cy="337185"/>
          </a:xfrm>
          <a:prstGeom prst="rect">
            <a:avLst/>
          </a:prstGeom>
          <a:noFill/>
        </p:spPr>
        <p:txBody>
          <a:bodyPr wrap="square" rtlCol="0">
            <a:spAutoFit/>
          </a:bodyPr>
          <a:lstStyle/>
          <a:p>
            <a:pPr algn="l"/>
            <a:r>
              <a:rPr sz="1600" b="1">
                <a:solidFill>
                  <a:schemeClr val="tx1">
                    <a:lumMod val="65000"/>
                    <a:lumOff val="35000"/>
                  </a:schemeClr>
                </a:solidFill>
                <a:latin typeface="微软雅黑" panose="020B0503020204020204" charset="-122"/>
                <a:ea typeface="微软雅黑" panose="020B0503020204020204" charset="-122"/>
              </a:rPr>
              <a:t>1. 进食无言</a:t>
            </a:r>
            <a:r>
              <a:rPr lang="en-US" sz="1600" b="1">
                <a:solidFill>
                  <a:schemeClr val="tx1">
                    <a:lumMod val="65000"/>
                    <a:lumOff val="35000"/>
                  </a:schemeClr>
                </a:solidFill>
                <a:latin typeface="微软雅黑" panose="020B0503020204020204" charset="-122"/>
                <a:ea typeface="微软雅黑" panose="020B0503020204020204" charset="-122"/>
              </a:rPr>
              <a:t>    2. 席间交谈   3. 饮酒礼仪</a:t>
            </a:r>
            <a:endParaRPr lang="en-US" sz="1600" b="1">
              <a:solidFill>
                <a:schemeClr val="tx1">
                  <a:lumMod val="65000"/>
                  <a:lumOff val="35000"/>
                </a:schemeClr>
              </a:solidFill>
              <a:latin typeface="微软雅黑" panose="020B0503020204020204" charset="-122"/>
              <a:ea typeface="微软雅黑" panose="020B0503020204020204" charset="-122"/>
            </a:endParaRPr>
          </a:p>
        </p:txBody>
      </p:sp>
      <p:sp>
        <p:nvSpPr>
          <p:cNvPr id="11" name="文本框 10"/>
          <p:cNvSpPr txBox="1"/>
          <p:nvPr>
            <p:custDataLst>
              <p:tags r:id="rId2"/>
            </p:custDataLst>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p>
            <a:r>
              <a:rPr lang="zh-CN" sz="2400" b="1">
                <a:latin typeface="华文仿宋" panose="02010600040101010101" charset="-122"/>
                <a:ea typeface="华文仿宋" panose="02010600040101010101" charset="-122"/>
              </a:rPr>
              <a:t>二、中餐礼仪</a:t>
            </a:r>
            <a:endParaRPr lang="zh-CN" altLang="en-US"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p:tgtEl>
                                          <p:spTgt spid="34"/>
                                        </p:tgtEl>
                                        <p:attrNameLst>
                                          <p:attrName>ppt_y</p:attrName>
                                        </p:attrNameLst>
                                      </p:cBhvr>
                                      <p:tavLst>
                                        <p:tav tm="0">
                                          <p:val>
                                            <p:strVal val="#ppt_y-#ppt_h*1.125000"/>
                                          </p:val>
                                        </p:tav>
                                        <p:tav tm="100000">
                                          <p:val>
                                            <p:strVal val="#ppt_y"/>
                                          </p:val>
                                        </p:tav>
                                      </p:tavLst>
                                    </p:anim>
                                    <p:animEffect transition="in" filter="wipe(down)">
                                      <p:cBhvr>
                                        <p:cTn id="18" dur="500"/>
                                        <p:tgtEl>
                                          <p:spTgt spid="34"/>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500"/>
                                        <p:tgtEl>
                                          <p:spTgt spid="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ppt_y</p:attrName>
                                        </p:attrNameLst>
                                      </p:cBhvr>
                                      <p:tavLst>
                                        <p:tav tm="0">
                                          <p:val>
                                            <p:strVal val="#ppt_y-#ppt_h*1.125000"/>
                                          </p:val>
                                        </p:tav>
                                        <p:tav tm="100000">
                                          <p:val>
                                            <p:strVal val="#ppt_y"/>
                                          </p:val>
                                        </p:tav>
                                      </p:tavLst>
                                    </p:anim>
                                    <p:animEffect transition="in" filter="wipe(down)">
                                      <p:cBhvr>
                                        <p:cTn id="33" dur="500"/>
                                        <p:tgtEl>
                                          <p:spTgt spid="14"/>
                                        </p:tgtEl>
                                      </p:cBhvr>
                                    </p:animEffect>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right)">
                                      <p:cBhvr>
                                        <p:cTn id="37" dur="500"/>
                                        <p:tgtEl>
                                          <p:spTgt spid="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childTnLst>
                          </p:cTn>
                        </p:par>
                        <p:par>
                          <p:cTn id="44" fill="hold">
                            <p:stCondLst>
                              <p:cond delay="4000"/>
                            </p:stCondLst>
                            <p:childTnLst>
                              <p:par>
                                <p:cTn id="45" presetID="12"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p:tgtEl>
                                          <p:spTgt spid="20"/>
                                        </p:tgtEl>
                                        <p:attrNameLst>
                                          <p:attrName>ppt_y</p:attrName>
                                        </p:attrNameLst>
                                      </p:cBhvr>
                                      <p:tavLst>
                                        <p:tav tm="0">
                                          <p:val>
                                            <p:strVal val="#ppt_y-#ppt_h*1.125000"/>
                                          </p:val>
                                        </p:tav>
                                        <p:tav tm="100000">
                                          <p:val>
                                            <p:strVal val="#ppt_y"/>
                                          </p:val>
                                        </p:tav>
                                      </p:tavLst>
                                    </p:anim>
                                    <p:animEffect transition="in" filter="wipe(down)">
                                      <p:cBhvr>
                                        <p:cTn id="48" dur="500"/>
                                        <p:tgtEl>
                                          <p:spTgt spid="20"/>
                                        </p:tgtEl>
                                      </p:cBhvr>
                                    </p:animEffect>
                                  </p:childTnLst>
                                </p:cTn>
                              </p:par>
                            </p:childTnLst>
                          </p:cTn>
                        </p:par>
                        <p:par>
                          <p:cTn id="49" fill="hold">
                            <p:stCondLst>
                              <p:cond delay="4500"/>
                            </p:stCondLst>
                            <p:childTnLst>
                              <p:par>
                                <p:cTn id="50" presetID="22" presetClass="entr" presetSubtype="2"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right)">
                                      <p:cBhvr>
                                        <p:cTn id="52" dur="500"/>
                                        <p:tgtEl>
                                          <p:spTgt spid="9"/>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 grpId="0" bldLvl="0" animBg="1"/>
      <p:bldP spid="34" grpId="0"/>
      <p:bldP spid="14" grpId="0"/>
      <p:bldP spid="6" grpId="0" bldLvl="0" animBg="1"/>
      <p:bldP spid="20" grpId="0"/>
      <p:bldP spid="1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66" name="Rectangle 9"/>
          <p:cNvSpPr>
            <a:spLocks noChangeArrowheads="1"/>
          </p:cNvSpPr>
          <p:nvPr/>
        </p:nvSpPr>
        <p:spPr bwMode="auto">
          <a:xfrm>
            <a:off x="0" y="1723390"/>
            <a:ext cx="12238355" cy="1986280"/>
          </a:xfrm>
          <a:prstGeom prst="rect">
            <a:avLst/>
          </a:prstGeom>
          <a:solidFill>
            <a:srgbClr val="F4ABA6">
              <a:alpha val="15000"/>
            </a:srgbClr>
          </a:solidFill>
          <a:ln w="6350">
            <a:noFill/>
          </a:ln>
        </p:spPr>
        <p:txBody>
          <a:bodyPr/>
          <a:lstStyle/>
          <a:p>
            <a:endParaRPr lang="zh-CN" altLang="en-US"/>
          </a:p>
        </p:txBody>
      </p:sp>
      <p:sp>
        <p:nvSpPr>
          <p:cNvPr id="2" name="TextBox 23"/>
          <p:cNvSpPr txBox="1"/>
          <p:nvPr/>
        </p:nvSpPr>
        <p:spPr>
          <a:xfrm>
            <a:off x="4883150" y="2359025"/>
            <a:ext cx="7127240" cy="4154170"/>
          </a:xfrm>
          <a:prstGeom prst="rect">
            <a:avLst/>
          </a:prstGeom>
          <a:solidFill>
            <a:schemeClr val="accent1">
              <a:lumMod val="20000"/>
              <a:lumOff val="80000"/>
            </a:schemeClr>
          </a:solidFill>
        </p:spPr>
        <p:txBody>
          <a:bodyPr wrap="square" rtlCol="0">
            <a:spAutoFit/>
          </a:bodyPr>
          <a:lstStyle/>
          <a:p>
            <a:pPr>
              <a:lnSpc>
                <a:spcPct val="150000"/>
              </a:lnSpc>
            </a:pPr>
            <a:r>
              <a:rPr lang="en-US" altLang="zh-CN" sz="1200">
                <a:solidFill>
                  <a:schemeClr val="tx1">
                    <a:lumMod val="65000"/>
                    <a:lumOff val="35000"/>
                  </a:schemeClr>
                </a:solidFill>
                <a:latin typeface="微软雅黑" panose="020B0503020204020204" charset="-122"/>
                <a:ea typeface="微软雅黑" panose="020B0503020204020204" charset="-122"/>
                <a:sym typeface="+mn-ea"/>
              </a:rPr>
              <a:t> </a:t>
            </a:r>
            <a:r>
              <a:rPr lang="zh-CN" altLang="en-US" sz="1600">
                <a:solidFill>
                  <a:schemeClr val="tx1">
                    <a:lumMod val="65000"/>
                    <a:lumOff val="35000"/>
                  </a:schemeClr>
                </a:solidFill>
                <a:latin typeface="微软雅黑" panose="020B0503020204020204" charset="-122"/>
                <a:ea typeface="微软雅黑" panose="020B0503020204020204" charset="-122"/>
                <a:sym typeface="+mn-ea"/>
              </a:rPr>
              <a:t>（1）开餐前，要等主人或者长者动筷，其余宾客方可动筷。</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（2）让菜不夹菜，可以为同桌宾客推荐菜肴，切忌自作主张为宾客夹菜盛饭。</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（3）当同桌宾客正在夹菜时，可为其按住转盘，切忌有同桌宾客正在夹菜，突然转动转盘夹自己想要的菜品。</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（4）遇到自己喜爱的菜肴不要全往自己碗里夹，不可将菜肴夹到碗里堆积如山。</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（5）够不到的菜肴，可以半起身夹菜，或请邻座帮助。</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（6）就餐过程中，如需剔牙、打喷嚏等，需身体侧向一侧，用双手将口鼻遮住。不要当众修饰仪表，需要整理头发、修补妆容等，可到洗手间整理。</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a:p>
            <a:pPr>
              <a:lnSpc>
                <a:spcPct val="150000"/>
              </a:lnSpc>
            </a:pPr>
            <a:r>
              <a:rPr lang="zh-CN" altLang="en-US" sz="1600">
                <a:solidFill>
                  <a:schemeClr val="tx1">
                    <a:lumMod val="65000"/>
                    <a:lumOff val="35000"/>
                  </a:schemeClr>
                </a:solidFill>
                <a:latin typeface="微软雅黑" panose="020B0503020204020204" charset="-122"/>
                <a:ea typeface="微软雅黑" panose="020B0503020204020204" charset="-122"/>
                <a:sym typeface="+mn-ea"/>
              </a:rPr>
              <a:t>（7）若宾客进食较慢，主人要一直陪着吃得较慢的客人，直到所有宾客用餐结束。</a:t>
            </a:r>
            <a:endParaRPr lang="zh-CN" altLang="en-US" sz="16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TextBox 24"/>
          <p:cNvSpPr txBox="1"/>
          <p:nvPr/>
        </p:nvSpPr>
        <p:spPr>
          <a:xfrm>
            <a:off x="5022344" y="1757331"/>
            <a:ext cx="1783080" cy="368300"/>
          </a:xfrm>
          <a:prstGeom prst="rect">
            <a:avLst/>
          </a:prstGeom>
          <a:noFill/>
        </p:spPr>
        <p:txBody>
          <a:bodyPr wrap="none" rtlCol="0">
            <a:spAutoFit/>
            <a:scene3d>
              <a:camera prst="orthographicFront"/>
              <a:lightRig rig="threePt" dir="t"/>
            </a:scene3d>
          </a:bodyPr>
          <a:lstStyle/>
          <a:p>
            <a:r>
              <a:rPr lang="zh-CN" altLang="en-US" b="1" dirty="0">
                <a:latin typeface="微软雅黑" panose="020B0503020204020204" charset="-122"/>
                <a:ea typeface="微软雅黑" panose="020B0503020204020204" charset="-122"/>
                <a:sym typeface="+mn-ea"/>
              </a:rPr>
              <a:t>（七）就餐细节</a:t>
            </a:r>
            <a:endParaRPr lang="zh-CN" altLang="en-US" b="1" dirty="0">
              <a:latin typeface="微软雅黑" panose="020B0503020204020204" charset="-122"/>
              <a:ea typeface="微软雅黑" panose="020B0503020204020204" charset="-122"/>
              <a:sym typeface="+mn-ea"/>
            </a:endParaRPr>
          </a:p>
        </p:txBody>
      </p:sp>
      <p:sp>
        <p:nvSpPr>
          <p:cNvPr id="19" name="文本框 18"/>
          <p:cNvSpPr txBox="1"/>
          <p:nvPr>
            <p:custDataLst>
              <p:tags r:id="rId2"/>
            </p:custDataLst>
          </p:nvPr>
        </p:nvSpPr>
        <p:spPr>
          <a:xfrm>
            <a:off x="651510" y="566420"/>
            <a:ext cx="4231640" cy="460375"/>
          </a:xfrm>
          <a:prstGeom prst="rect">
            <a:avLst/>
          </a:prstGeom>
          <a:gradFill>
            <a:gsLst>
              <a:gs pos="100000">
                <a:srgbClr val="E06A6D"/>
              </a:gs>
              <a:gs pos="0">
                <a:srgbClr val="FDB0BA"/>
              </a:gs>
            </a:gsLst>
            <a:lin scaled="1"/>
          </a:gradFill>
        </p:spPr>
        <p:txBody>
          <a:bodyPr wrap="square" rtlCol="0">
            <a:spAutoFit/>
          </a:bodyPr>
          <a:lstStyle/>
          <a:p>
            <a:r>
              <a:rPr lang="zh-CN" sz="2400" b="1">
                <a:latin typeface="华文仿宋" panose="02010600040101010101" charset="-122"/>
                <a:ea typeface="华文仿宋" panose="02010600040101010101" charset="-122"/>
              </a:rPr>
              <a:t>二、中餐礼仪</a:t>
            </a:r>
            <a:endParaRPr lang="zh-CN" altLang="en-US" sz="2400" b="1">
              <a:latin typeface="华文仿宋" panose="02010600040101010101" charset="-122"/>
              <a:ea typeface="华文仿宋" panose="02010600040101010101" charset="-122"/>
            </a:endParaRPr>
          </a:p>
        </p:txBody>
      </p:sp>
      <p:pic>
        <p:nvPicPr>
          <p:cNvPr id="108" name="图片 107"/>
          <p:cNvPicPr/>
          <p:nvPr>
            <p:custDataLst>
              <p:tags r:id="rId3"/>
            </p:custDataLst>
          </p:nvPr>
        </p:nvPicPr>
        <p:blipFill>
          <a:blip r:embed="rId4"/>
          <a:stretch>
            <a:fillRect/>
          </a:stretch>
        </p:blipFill>
        <p:spPr>
          <a:xfrm>
            <a:off x="551815" y="1941195"/>
            <a:ext cx="3979545" cy="38944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500" fill="hold"/>
                                        <p:tgtEl>
                                          <p:spTgt spid="66"/>
                                        </p:tgtEl>
                                        <p:attrNameLst>
                                          <p:attrName>ppt_w</p:attrName>
                                        </p:attrNameLst>
                                      </p:cBhvr>
                                      <p:tavLst>
                                        <p:tav tm="0">
                                          <p:val>
                                            <p:fltVal val="0"/>
                                          </p:val>
                                        </p:tav>
                                        <p:tav tm="100000">
                                          <p:val>
                                            <p:strVal val="#ppt_w"/>
                                          </p:val>
                                        </p:tav>
                                      </p:tavLst>
                                    </p:anim>
                                    <p:anim calcmode="lin" valueType="num">
                                      <p:cBhvr>
                                        <p:cTn id="12" dur="500" fill="hold"/>
                                        <p:tgtEl>
                                          <p:spTgt spid="66"/>
                                        </p:tgtEl>
                                        <p:attrNameLst>
                                          <p:attrName>ppt_h</p:attrName>
                                        </p:attrNameLst>
                                      </p:cBhvr>
                                      <p:tavLst>
                                        <p:tav tm="0">
                                          <p:val>
                                            <p:fltVal val="0"/>
                                          </p:val>
                                        </p:tav>
                                        <p:tav tm="100000">
                                          <p:val>
                                            <p:strVal val="#ppt_h"/>
                                          </p:val>
                                        </p:tav>
                                      </p:tavLst>
                                    </p:anim>
                                    <p:animEffect transition="in" filter="fade">
                                      <p:cBhvr>
                                        <p:cTn id="13" dur="500"/>
                                        <p:tgtEl>
                                          <p:spTgt spid="66"/>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ppt_y</p:attrName>
                                        </p:attrNameLst>
                                      </p:cBhvr>
                                      <p:tavLst>
                                        <p:tav tm="0">
                                          <p:val>
                                            <p:strVal val="#ppt_y+#ppt_h*1.125000"/>
                                          </p:val>
                                        </p:tav>
                                        <p:tav tm="100000">
                                          <p:val>
                                            <p:strVal val="#ppt_y"/>
                                          </p:val>
                                        </p:tav>
                                      </p:tavLst>
                                    </p:anim>
                                    <p:animEffect transition="in" filter="wipe(up)">
                                      <p:cBhvr>
                                        <p:cTn id="18" dur="500"/>
                                        <p:tgtEl>
                                          <p:spTgt spid="12"/>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p:tgtEl>
                                          <p:spTgt spid="2"/>
                                        </p:tgtEl>
                                        <p:attrNameLst>
                                          <p:attrName>ppt_y</p:attrName>
                                        </p:attrNameLst>
                                      </p:cBhvr>
                                      <p:tavLst>
                                        <p:tav tm="0">
                                          <p:val>
                                            <p:strVal val="#ppt_y+#ppt_h*1.125000"/>
                                          </p:val>
                                        </p:tav>
                                        <p:tav tm="100000">
                                          <p:val>
                                            <p:strVal val="#ppt_y"/>
                                          </p:val>
                                        </p:tav>
                                      </p:tavLst>
                                    </p:anim>
                                    <p:animEffect transition="in" filter="wipe(up)">
                                      <p:cBhvr>
                                        <p:cTn id="22" dur="500"/>
                                        <p:tgtEl>
                                          <p:spTgt spid="2"/>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nimBg="1"/>
      <p:bldP spid="2" grpId="0" bldLvl="0" animBg="1"/>
      <p:bldP spid="12" grpId="0"/>
      <p:bldP spid="1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椭圆 5"/>
          <p:cNvSpPr/>
          <p:nvPr/>
        </p:nvSpPr>
        <p:spPr>
          <a:xfrm>
            <a:off x="1749425" y="2765425"/>
            <a:ext cx="1306830" cy="130683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p:cNvSpPr txBox="1"/>
          <p:nvPr/>
        </p:nvSpPr>
        <p:spPr>
          <a:xfrm>
            <a:off x="1749425" y="3034665"/>
            <a:ext cx="1353185" cy="768350"/>
          </a:xfrm>
          <a:prstGeom prst="rect">
            <a:avLst/>
          </a:prstGeom>
          <a:noFill/>
        </p:spPr>
        <p:txBody>
          <a:bodyPr wrap="square" rtlCol="0">
            <a:spAutoFit/>
          </a:bodyPr>
          <a:lstStyle/>
          <a:p>
            <a:pPr algn="ctr"/>
            <a:r>
              <a:rPr lang="zh-CN" altLang="en-US" sz="4400">
                <a:solidFill>
                  <a:schemeClr val="tx1"/>
                </a:solidFill>
                <a:latin typeface="华文仿宋" panose="02010600040101010101" charset="-122"/>
                <a:ea typeface="华文仿宋" panose="02010600040101010101" charset="-122"/>
              </a:rPr>
              <a:t>目录</a:t>
            </a:r>
            <a:endParaRPr lang="zh-CN" altLang="en-US" sz="4400">
              <a:solidFill>
                <a:schemeClr val="tx1"/>
              </a:solidFill>
              <a:latin typeface="华文仿宋" panose="02010600040101010101" charset="-122"/>
              <a:ea typeface="华文仿宋" panose="02010600040101010101" charset="-122"/>
            </a:endParaRPr>
          </a:p>
        </p:txBody>
      </p:sp>
      <p:sp>
        <p:nvSpPr>
          <p:cNvPr id="2" name="文本框 1"/>
          <p:cNvSpPr txBox="1"/>
          <p:nvPr/>
        </p:nvSpPr>
        <p:spPr>
          <a:xfrm rot="16200000">
            <a:off x="5168265" y="-717550"/>
            <a:ext cx="736600" cy="4329430"/>
          </a:xfrm>
          <a:prstGeom prst="rect">
            <a:avLst/>
          </a:prstGeom>
          <a:noFill/>
        </p:spPr>
        <p:txBody>
          <a:bodyPr vert="eaVert" wrap="square" rtlCol="0">
            <a:spAutoFit/>
          </a:bodyPr>
          <a:lstStyle/>
          <a:p>
            <a:r>
              <a:rPr lang="zh-CN" altLang="en-US" sz="3600" b="1" dirty="0">
                <a:solidFill>
                  <a:schemeClr val="tx1"/>
                </a:solidFill>
                <a:latin typeface="华文仿宋" panose="02010600040101010101" charset="-122"/>
                <a:ea typeface="华文仿宋" panose="02010600040101010101" charset="-122"/>
              </a:rPr>
              <a:t>壹</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拜访礼仪</a:t>
            </a:r>
            <a:endParaRPr lang="zh-CN" altLang="en-US" sz="3600" b="1" dirty="0">
              <a:solidFill>
                <a:schemeClr val="tx1"/>
              </a:solidFill>
              <a:latin typeface="华文仿宋" panose="02010600040101010101" charset="-122"/>
              <a:ea typeface="华文仿宋" panose="02010600040101010101" charset="-122"/>
            </a:endParaRPr>
          </a:p>
        </p:txBody>
      </p:sp>
      <p:sp>
        <p:nvSpPr>
          <p:cNvPr id="3" name="文本框 2"/>
          <p:cNvSpPr txBox="1"/>
          <p:nvPr/>
        </p:nvSpPr>
        <p:spPr>
          <a:xfrm rot="16200000">
            <a:off x="6247765" y="-578485"/>
            <a:ext cx="736600" cy="6489065"/>
          </a:xfrm>
          <a:prstGeom prst="rect">
            <a:avLst/>
          </a:prstGeom>
          <a:noFill/>
        </p:spPr>
        <p:txBody>
          <a:bodyPr vert="eaVert" wrap="square" rtlCol="0">
            <a:spAutoFit/>
          </a:bodyPr>
          <a:lstStyle/>
          <a:p>
            <a:pPr algn="l">
              <a:buClrTx/>
              <a:buSzTx/>
              <a:buFontTx/>
            </a:pPr>
            <a:r>
              <a:rPr lang="zh-CN" altLang="en-US" sz="3600" b="1" dirty="0">
                <a:solidFill>
                  <a:schemeClr val="tx1"/>
                </a:solidFill>
                <a:latin typeface="华文仿宋" panose="02010600040101010101" charset="-122"/>
                <a:ea typeface="华文仿宋" panose="02010600040101010101" charset="-122"/>
              </a:rPr>
              <a:t>贰</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接待礼仪</a:t>
            </a:r>
            <a:endParaRPr lang="zh-CN" altLang="en-US" sz="3600" b="1" dirty="0">
              <a:solidFill>
                <a:schemeClr val="tx1"/>
              </a:solidFill>
              <a:latin typeface="华文仿宋" panose="02010600040101010101" charset="-122"/>
              <a:ea typeface="华文仿宋" panose="02010600040101010101" charset="-122"/>
            </a:endParaRPr>
          </a:p>
        </p:txBody>
      </p:sp>
      <p:sp>
        <p:nvSpPr>
          <p:cNvPr id="7" name="文本框 6"/>
          <p:cNvSpPr txBox="1"/>
          <p:nvPr/>
        </p:nvSpPr>
        <p:spPr>
          <a:xfrm rot="16200000">
            <a:off x="5302885" y="1812925"/>
            <a:ext cx="736600" cy="4598670"/>
          </a:xfrm>
          <a:prstGeom prst="rect">
            <a:avLst/>
          </a:prstGeom>
          <a:noFill/>
        </p:spPr>
        <p:txBody>
          <a:bodyPr vert="eaVert" wrap="square" rtlCol="0">
            <a:spAutoFit/>
          </a:bodyPr>
          <a:lstStyle/>
          <a:p>
            <a:pPr algn="l">
              <a:buClrTx/>
              <a:buSzTx/>
              <a:buFontTx/>
            </a:pPr>
            <a:r>
              <a:rPr lang="zh-CN" altLang="en-US" sz="3600" b="1" dirty="0">
                <a:solidFill>
                  <a:schemeClr val="tx1"/>
                </a:solidFill>
                <a:latin typeface="华文仿宋" panose="02010600040101010101" charset="-122"/>
                <a:ea typeface="华文仿宋" panose="02010600040101010101" charset="-122"/>
              </a:rPr>
              <a:t>叁</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宴请礼仪</a:t>
            </a:r>
            <a:endParaRPr lang="zh-CN" altLang="en-US" sz="3600" b="1" dirty="0">
              <a:solidFill>
                <a:schemeClr val="tx1"/>
              </a:solidFill>
              <a:latin typeface="华文仿宋" panose="02010600040101010101" charset="-122"/>
              <a:ea typeface="华文仿宋" panose="02010600040101010101" charset="-122"/>
            </a:endParaRPr>
          </a:p>
        </p:txBody>
      </p:sp>
      <p:sp>
        <p:nvSpPr>
          <p:cNvPr id="9" name="文本框 8"/>
          <p:cNvSpPr txBox="1"/>
          <p:nvPr>
            <p:custDataLst>
              <p:tags r:id="rId3"/>
            </p:custDataLst>
          </p:nvPr>
        </p:nvSpPr>
        <p:spPr>
          <a:xfrm rot="16200000">
            <a:off x="5302885" y="3096895"/>
            <a:ext cx="736600" cy="4598670"/>
          </a:xfrm>
          <a:prstGeom prst="rect">
            <a:avLst/>
          </a:prstGeom>
          <a:noFill/>
        </p:spPr>
        <p:txBody>
          <a:bodyPr vert="eaVert" wrap="square" rtlCol="0">
            <a:spAutoFit/>
          </a:bodyPr>
          <a:p>
            <a:pPr algn="l">
              <a:buClrTx/>
              <a:buSzTx/>
              <a:buFontTx/>
            </a:pPr>
            <a:r>
              <a:rPr lang="zh-CN" altLang="en-US" sz="3600" b="1" dirty="0">
                <a:solidFill>
                  <a:schemeClr val="tx1"/>
                </a:solidFill>
                <a:latin typeface="华文仿宋" panose="02010600040101010101" charset="-122"/>
                <a:ea typeface="华文仿宋" panose="02010600040101010101" charset="-122"/>
              </a:rPr>
              <a:t>肆</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馈赠礼仪</a:t>
            </a:r>
            <a:endParaRPr lang="zh-CN" altLang="en-US" sz="3600" b="1" dirty="0">
              <a:solidFill>
                <a:schemeClr val="tx1"/>
              </a:solidFill>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edge">
                                      <p:cBhvr>
                                        <p:cTn id="14" dur="500"/>
                                        <p:tgtEl>
                                          <p:spTgt spid="6"/>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2" grpId="0"/>
      <p:bldP spid="3" grpId="0"/>
      <p:bldP spid="7"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3430905"/>
            <a:ext cx="2417445" cy="3427095"/>
          </a:xfrm>
          <a:prstGeom prst="rect">
            <a:avLst/>
          </a:prstGeom>
        </p:spPr>
      </p:pic>
      <p:sp>
        <p:nvSpPr>
          <p:cNvPr id="6" name="文本框 5"/>
          <p:cNvSpPr txBox="1"/>
          <p:nvPr/>
        </p:nvSpPr>
        <p:spPr>
          <a:xfrm>
            <a:off x="513715" y="375920"/>
            <a:ext cx="232981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三、西餐礼仪</a:t>
            </a:r>
            <a:endParaRPr lang="zh-CN" altLang="en-US" sz="2400" b="1">
              <a:latin typeface="华文仿宋" panose="02010600040101010101" charset="-122"/>
              <a:ea typeface="华文仿宋" panose="02010600040101010101" charset="-122"/>
            </a:endParaRPr>
          </a:p>
        </p:txBody>
      </p:sp>
      <p:sp>
        <p:nvSpPr>
          <p:cNvPr id="10" name="圆角矩形 9"/>
          <p:cNvSpPr/>
          <p:nvPr>
            <p:custDataLst>
              <p:tags r:id="rId2"/>
            </p:custDataLst>
          </p:nvPr>
        </p:nvSpPr>
        <p:spPr>
          <a:xfrm>
            <a:off x="3735705" y="1164590"/>
            <a:ext cx="3025775" cy="632460"/>
          </a:xfrm>
          <a:prstGeom prst="roundRect">
            <a:avLst>
              <a:gd name="adj" fmla="val 50000"/>
            </a:avLst>
          </a:prstGeom>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32" name="Straight Connector 21"/>
          <p:cNvCxnSpPr/>
          <p:nvPr>
            <p:custDataLst>
              <p:tags r:id="rId3"/>
            </p:custDataLst>
          </p:nvPr>
        </p:nvCxnSpPr>
        <p:spPr>
          <a:xfrm>
            <a:off x="6870700" y="1456690"/>
            <a:ext cx="717550" cy="0"/>
          </a:xfrm>
          <a:prstGeom prst="line">
            <a:avLst/>
          </a:prstGeom>
          <a:ln>
            <a:solidFill>
              <a:srgbClr val="FFFFFF">
                <a:lumMod val="75000"/>
                <a:alpha val="50000"/>
              </a:srgbClr>
            </a:solidFill>
            <a:prstDash val="sysDash"/>
            <a:tailEnd type="oval"/>
          </a:ln>
        </p:spPr>
        <p:style>
          <a:lnRef idx="1">
            <a:srgbClr val="098902"/>
          </a:lnRef>
          <a:fillRef idx="0">
            <a:srgbClr val="098902"/>
          </a:fillRef>
          <a:effectRef idx="0">
            <a:srgbClr val="098902"/>
          </a:effectRef>
          <a:fontRef idx="minor">
            <a:srgbClr val="000000"/>
          </a:fontRef>
        </p:style>
      </p:cxnSp>
      <p:sp>
        <p:nvSpPr>
          <p:cNvPr id="34" name="Teardrop 38"/>
          <p:cNvSpPr/>
          <p:nvPr>
            <p:custDataLst>
              <p:tags r:id="rId4"/>
            </p:custDataLst>
          </p:nvPr>
        </p:nvSpPr>
        <p:spPr>
          <a:xfrm rot="18900000" flipH="1">
            <a:off x="7976235" y="1205865"/>
            <a:ext cx="528955" cy="528955"/>
          </a:xfrm>
          <a:prstGeom prst="teardrop">
            <a:avLst>
              <a:gd name="adj" fmla="val 151300"/>
            </a:avLst>
          </a:prstGeom>
          <a:solidFill>
            <a:srgbClr val="098902">
              <a:alpha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id-ID">
              <a:latin typeface="思源黑体 CN Regular" panose="020B0500000000000000" charset="-122"/>
              <a:cs typeface="思源黑体 CN Regular" panose="020B0500000000000000" charset="-122"/>
            </a:endParaRPr>
          </a:p>
        </p:txBody>
      </p:sp>
      <p:sp>
        <p:nvSpPr>
          <p:cNvPr id="44" name="圆角矩形 43"/>
          <p:cNvSpPr/>
          <p:nvPr>
            <p:custDataLst>
              <p:tags r:id="rId5"/>
            </p:custDataLst>
          </p:nvPr>
        </p:nvSpPr>
        <p:spPr>
          <a:xfrm rot="10800000">
            <a:off x="5161280" y="2124710"/>
            <a:ext cx="3025775" cy="632460"/>
          </a:xfrm>
          <a:prstGeom prst="roundRect">
            <a:avLst>
              <a:gd name="adj" fmla="val 50000"/>
            </a:avLst>
          </a:prstGeom>
          <a:solidFill>
            <a:srgbClr val="0A9307"/>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45" name="Straight Connector 21"/>
          <p:cNvCxnSpPr/>
          <p:nvPr>
            <p:custDataLst>
              <p:tags r:id="rId6"/>
            </p:custDataLst>
          </p:nvPr>
        </p:nvCxnSpPr>
        <p:spPr>
          <a:xfrm rot="10800000">
            <a:off x="4334510" y="2465070"/>
            <a:ext cx="717550" cy="0"/>
          </a:xfrm>
          <a:prstGeom prst="line">
            <a:avLst/>
          </a:prstGeom>
          <a:ln>
            <a:solidFill>
              <a:srgbClr val="FFFFFF">
                <a:lumMod val="75000"/>
                <a:alpha val="50000"/>
              </a:srgbClr>
            </a:solidFill>
            <a:prstDash val="sysDash"/>
            <a:tailEnd type="oval"/>
          </a:ln>
        </p:spPr>
        <p:style>
          <a:lnRef idx="1">
            <a:srgbClr val="098902"/>
          </a:lnRef>
          <a:fillRef idx="0">
            <a:srgbClr val="098902"/>
          </a:fillRef>
          <a:effectRef idx="0">
            <a:srgbClr val="098902"/>
          </a:effectRef>
          <a:fontRef idx="minor">
            <a:srgbClr val="000000"/>
          </a:fontRef>
        </p:style>
      </p:cxnSp>
      <p:sp>
        <p:nvSpPr>
          <p:cNvPr id="46" name="Teardrop 38"/>
          <p:cNvSpPr/>
          <p:nvPr>
            <p:custDataLst>
              <p:tags r:id="rId7"/>
            </p:custDataLst>
          </p:nvPr>
        </p:nvSpPr>
        <p:spPr>
          <a:xfrm rot="8100000" flipH="1">
            <a:off x="3417570" y="2186940"/>
            <a:ext cx="528955" cy="528955"/>
          </a:xfrm>
          <a:prstGeom prst="teardrop">
            <a:avLst>
              <a:gd name="adj" fmla="val 151300"/>
            </a:avLst>
          </a:prstGeom>
          <a:solidFill>
            <a:srgbClr val="0A9307">
              <a:alpha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id-ID">
              <a:latin typeface="思源黑体 CN Regular" panose="020B0500000000000000" charset="-122"/>
              <a:cs typeface="思源黑体 CN Regular" panose="020B0500000000000000" charset="-122"/>
            </a:endParaRPr>
          </a:p>
        </p:txBody>
      </p:sp>
      <p:sp>
        <p:nvSpPr>
          <p:cNvPr id="51" name="圆角矩形 50"/>
          <p:cNvSpPr/>
          <p:nvPr>
            <p:custDataLst>
              <p:tags r:id="rId8"/>
            </p:custDataLst>
          </p:nvPr>
        </p:nvSpPr>
        <p:spPr>
          <a:xfrm>
            <a:off x="3735705" y="2934970"/>
            <a:ext cx="3025775" cy="632460"/>
          </a:xfrm>
          <a:prstGeom prst="roundRect">
            <a:avLst>
              <a:gd name="adj" fmla="val 50000"/>
            </a:avLst>
          </a:prstGeom>
          <a:solidFill>
            <a:srgbClr val="2BAF2B"/>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4" name="Straight Connector 21"/>
          <p:cNvCxnSpPr/>
          <p:nvPr>
            <p:custDataLst>
              <p:tags r:id="rId9"/>
            </p:custDataLst>
          </p:nvPr>
        </p:nvCxnSpPr>
        <p:spPr>
          <a:xfrm>
            <a:off x="6870700" y="3227070"/>
            <a:ext cx="717550" cy="0"/>
          </a:xfrm>
          <a:prstGeom prst="line">
            <a:avLst/>
          </a:prstGeom>
          <a:ln>
            <a:solidFill>
              <a:srgbClr val="FFFFFF">
                <a:lumMod val="75000"/>
                <a:alpha val="50000"/>
              </a:srgbClr>
            </a:solidFill>
            <a:prstDash val="sysDash"/>
            <a:tailEnd type="oval"/>
          </a:ln>
        </p:spPr>
        <p:style>
          <a:lnRef idx="1">
            <a:srgbClr val="098902"/>
          </a:lnRef>
          <a:fillRef idx="0">
            <a:srgbClr val="098902"/>
          </a:fillRef>
          <a:effectRef idx="0">
            <a:srgbClr val="098902"/>
          </a:effectRef>
          <a:fontRef idx="minor">
            <a:srgbClr val="000000"/>
          </a:fontRef>
        </p:style>
      </p:cxnSp>
      <p:sp>
        <p:nvSpPr>
          <p:cNvPr id="57" name="Teardrop 38"/>
          <p:cNvSpPr/>
          <p:nvPr>
            <p:custDataLst>
              <p:tags r:id="rId10"/>
            </p:custDataLst>
          </p:nvPr>
        </p:nvSpPr>
        <p:spPr>
          <a:xfrm rot="18900000" flipH="1">
            <a:off x="7976235" y="2976245"/>
            <a:ext cx="528955" cy="528955"/>
          </a:xfrm>
          <a:prstGeom prst="teardrop">
            <a:avLst>
              <a:gd name="adj" fmla="val 151300"/>
            </a:avLst>
          </a:prstGeom>
          <a:solidFill>
            <a:srgbClr val="2BAF2B">
              <a:alpha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id-ID">
              <a:latin typeface="思源黑体 CN Regular" panose="020B0500000000000000" charset="-122"/>
              <a:cs typeface="思源黑体 CN Regular" panose="020B0500000000000000" charset="-122"/>
            </a:endParaRPr>
          </a:p>
        </p:txBody>
      </p:sp>
      <p:sp>
        <p:nvSpPr>
          <p:cNvPr id="62" name="圆角矩形 61"/>
          <p:cNvSpPr/>
          <p:nvPr>
            <p:custDataLst>
              <p:tags r:id="rId11"/>
            </p:custDataLst>
          </p:nvPr>
        </p:nvSpPr>
        <p:spPr>
          <a:xfrm rot="10800000">
            <a:off x="5161280" y="3862070"/>
            <a:ext cx="3025775" cy="632460"/>
          </a:xfrm>
          <a:prstGeom prst="roundRect">
            <a:avLst>
              <a:gd name="adj" fmla="val 50000"/>
            </a:avLst>
          </a:prstGeom>
          <a:solidFill>
            <a:srgbClr val="4AC44A"/>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63" name="Straight Connector 21"/>
          <p:cNvCxnSpPr/>
          <p:nvPr>
            <p:custDataLst>
              <p:tags r:id="rId12"/>
            </p:custDataLst>
          </p:nvPr>
        </p:nvCxnSpPr>
        <p:spPr>
          <a:xfrm rot="10800000">
            <a:off x="4334510" y="4202430"/>
            <a:ext cx="717550" cy="0"/>
          </a:xfrm>
          <a:prstGeom prst="line">
            <a:avLst/>
          </a:prstGeom>
          <a:ln>
            <a:solidFill>
              <a:srgbClr val="FFFFFF">
                <a:lumMod val="75000"/>
                <a:alpha val="50000"/>
              </a:srgbClr>
            </a:solidFill>
            <a:prstDash val="sysDash"/>
            <a:tailEnd type="oval"/>
          </a:ln>
        </p:spPr>
        <p:style>
          <a:lnRef idx="1">
            <a:srgbClr val="098902"/>
          </a:lnRef>
          <a:fillRef idx="0">
            <a:srgbClr val="098902"/>
          </a:fillRef>
          <a:effectRef idx="0">
            <a:srgbClr val="098902"/>
          </a:effectRef>
          <a:fontRef idx="minor">
            <a:srgbClr val="000000"/>
          </a:fontRef>
        </p:style>
      </p:cxnSp>
      <p:sp>
        <p:nvSpPr>
          <p:cNvPr id="64" name="Teardrop 38"/>
          <p:cNvSpPr/>
          <p:nvPr>
            <p:custDataLst>
              <p:tags r:id="rId13"/>
            </p:custDataLst>
          </p:nvPr>
        </p:nvSpPr>
        <p:spPr>
          <a:xfrm rot="8100000" flipH="1">
            <a:off x="3417570" y="3924300"/>
            <a:ext cx="528955" cy="528955"/>
          </a:xfrm>
          <a:prstGeom prst="teardrop">
            <a:avLst>
              <a:gd name="adj" fmla="val 151300"/>
            </a:avLst>
          </a:prstGeom>
          <a:solidFill>
            <a:srgbClr val="4AC44A">
              <a:alpha val="80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id-ID">
              <a:latin typeface="思源黑体 CN Regular" panose="020B0500000000000000" charset="-122"/>
              <a:cs typeface="思源黑体 CN Regular" panose="020B0500000000000000" charset="-122"/>
            </a:endParaRPr>
          </a:p>
        </p:txBody>
      </p:sp>
      <p:sp>
        <p:nvSpPr>
          <p:cNvPr id="76" name="Rectangle 7"/>
          <p:cNvSpPr/>
          <p:nvPr>
            <p:custDataLst>
              <p:tags r:id="rId14"/>
            </p:custDataLst>
          </p:nvPr>
        </p:nvSpPr>
        <p:spPr>
          <a:xfrm>
            <a:off x="5695315" y="1209675"/>
            <a:ext cx="828040" cy="521970"/>
          </a:xfrm>
          <a:prstGeom prst="rect">
            <a:avLst/>
          </a:prstGeom>
          <a:effectLst>
            <a:outerShdw blurRad="1270000" dist="38100" dir="2700000" algn="tl" rotWithShape="0">
              <a:srgbClr val="000000">
                <a:lumMod val="95000"/>
                <a:lumOff val="5000"/>
                <a:alpha val="40000"/>
              </a:srgbClr>
            </a:outerShdw>
          </a:effectLst>
        </p:spPr>
        <p:txBody>
          <a:bodyPr wrap="square">
            <a:normAutofit/>
          </a:bodyPr>
          <a:p>
            <a:pPr algn="ctr"/>
            <a:r>
              <a:rPr lang="en-US" sz="2800" dirty="0">
                <a:solidFill>
                  <a:srgbClr val="FFFFFF"/>
                </a:solidFill>
                <a:latin typeface="思源黑体 CN Bold" panose="020B0800000000000000" charset="-122"/>
                <a:ea typeface="思源黑体 CN Bold" panose="020B0800000000000000" charset="-122"/>
                <a:cs typeface="思源黑体 CN Regular" panose="020B0500000000000000" charset="-122"/>
              </a:rPr>
              <a:t>01</a:t>
            </a:r>
            <a:endParaRPr lang="en-US" sz="2800" dirty="0">
              <a:solidFill>
                <a:srgbClr val="FFFFFF"/>
              </a:solidFill>
              <a:latin typeface="思源黑体 CN Bold" panose="020B0800000000000000" charset="-122"/>
              <a:ea typeface="思源黑体 CN Bold" panose="020B0800000000000000" charset="-122"/>
              <a:cs typeface="思源黑体 CN Regular" panose="020B0500000000000000" charset="-122"/>
            </a:endParaRPr>
          </a:p>
        </p:txBody>
      </p:sp>
      <p:sp>
        <p:nvSpPr>
          <p:cNvPr id="77" name="Rectangle 8"/>
          <p:cNvSpPr/>
          <p:nvPr>
            <p:custDataLst>
              <p:tags r:id="rId15"/>
            </p:custDataLst>
          </p:nvPr>
        </p:nvSpPr>
        <p:spPr>
          <a:xfrm rot="10800000" flipV="1">
            <a:off x="3977005" y="1179830"/>
            <a:ext cx="1869440" cy="645160"/>
          </a:xfrm>
          <a:prstGeom prst="rect">
            <a:avLst/>
          </a:prstGeom>
        </p:spPr>
        <p:txBody>
          <a:bodyPr wrap="square">
            <a:spAutoFit/>
          </a:bodyPr>
          <a:p>
            <a:pPr lvl="0" algn="ctr">
              <a:buClrTx/>
              <a:buSzTx/>
              <a:buFontTx/>
            </a:pPr>
            <a:r>
              <a:rPr lang="zh-CN" altLang="en-US" spc="300">
                <a:solidFill>
                  <a:srgbClr val="FFFFFF"/>
                </a:solidFill>
                <a:uFillTx/>
                <a:latin typeface="思源黑体 CN Bold" panose="020B0800000000000000" charset="-122"/>
                <a:ea typeface="思源黑体 CN Bold" panose="020B0800000000000000" charset="-122"/>
                <a:sym typeface="微软雅黑" panose="020B0503020204020204" charset="-122"/>
              </a:rPr>
              <a:t>（一）西餐的座次安排</a:t>
            </a:r>
            <a:endParaRPr lang="zh-CN" altLang="en-US" spc="300">
              <a:solidFill>
                <a:srgbClr val="FFFFFF"/>
              </a:solidFill>
              <a:uFillTx/>
              <a:latin typeface="思源黑体 CN Bold" panose="020B0800000000000000" charset="-122"/>
              <a:ea typeface="思源黑体 CN Bold" panose="020B0800000000000000" charset="-122"/>
              <a:sym typeface="微软雅黑" panose="020B0503020204020204" charset="-122"/>
            </a:endParaRPr>
          </a:p>
        </p:txBody>
      </p:sp>
      <p:sp>
        <p:nvSpPr>
          <p:cNvPr id="83" name="Rectangle 7"/>
          <p:cNvSpPr/>
          <p:nvPr>
            <p:custDataLst>
              <p:tags r:id="rId16"/>
            </p:custDataLst>
          </p:nvPr>
        </p:nvSpPr>
        <p:spPr>
          <a:xfrm>
            <a:off x="5695315" y="2990215"/>
            <a:ext cx="828040" cy="521970"/>
          </a:xfrm>
          <a:prstGeom prst="rect">
            <a:avLst/>
          </a:prstGeom>
          <a:effectLst>
            <a:outerShdw blurRad="1270000" dist="38100" dir="2700000" algn="tl" rotWithShape="0">
              <a:srgbClr val="000000">
                <a:lumMod val="95000"/>
                <a:lumOff val="5000"/>
                <a:alpha val="40000"/>
              </a:srgbClr>
            </a:outerShdw>
          </a:effectLst>
        </p:spPr>
        <p:txBody>
          <a:bodyPr wrap="square">
            <a:normAutofit/>
          </a:bodyPr>
          <a:p>
            <a:pPr algn="ctr"/>
            <a:r>
              <a:rPr lang="en-US" sz="2800" dirty="0">
                <a:solidFill>
                  <a:srgbClr val="FFFFFF"/>
                </a:solidFill>
                <a:latin typeface="思源黑体 CN Bold" panose="020B0800000000000000" charset="-122"/>
                <a:ea typeface="思源黑体 CN Bold" panose="020B0800000000000000" charset="-122"/>
                <a:cs typeface="思源黑体 CN Regular" panose="020B0500000000000000" charset="-122"/>
              </a:rPr>
              <a:t>03</a:t>
            </a:r>
            <a:endParaRPr lang="en-US" sz="2800" dirty="0">
              <a:solidFill>
                <a:srgbClr val="FFFFFF"/>
              </a:solidFill>
              <a:latin typeface="思源黑体 CN Bold" panose="020B0800000000000000" charset="-122"/>
              <a:ea typeface="思源黑体 CN Bold" panose="020B0800000000000000" charset="-122"/>
              <a:cs typeface="思源黑体 CN Regular" panose="020B0500000000000000" charset="-122"/>
            </a:endParaRPr>
          </a:p>
        </p:txBody>
      </p:sp>
      <p:sp>
        <p:nvSpPr>
          <p:cNvPr id="84" name="Rectangle 8"/>
          <p:cNvSpPr/>
          <p:nvPr>
            <p:custDataLst>
              <p:tags r:id="rId17"/>
            </p:custDataLst>
          </p:nvPr>
        </p:nvSpPr>
        <p:spPr>
          <a:xfrm rot="10800000" flipV="1">
            <a:off x="3977005" y="2905760"/>
            <a:ext cx="1868170" cy="645160"/>
          </a:xfrm>
          <a:prstGeom prst="rect">
            <a:avLst/>
          </a:prstGeom>
        </p:spPr>
        <p:txBody>
          <a:bodyPr wrap="square">
            <a:spAutoFit/>
          </a:bodyPr>
          <a:p>
            <a:pPr lvl="0" algn="ctr">
              <a:buClrTx/>
              <a:buSzTx/>
              <a:buFontTx/>
            </a:pPr>
            <a:r>
              <a:rPr lang="zh-CN" altLang="en-US" spc="300">
                <a:solidFill>
                  <a:srgbClr val="FFFFFF"/>
                </a:solidFill>
                <a:uFillTx/>
                <a:latin typeface="思源黑体 CN Bold" panose="020B0800000000000000" charset="-122"/>
                <a:ea typeface="思源黑体 CN Bold" panose="020B0800000000000000" charset="-122"/>
                <a:sym typeface="微软雅黑" panose="020B0503020204020204" charset="-122"/>
              </a:rPr>
              <a:t>（三）不同食物的不同吃法</a:t>
            </a:r>
            <a:endParaRPr lang="zh-CN" altLang="en-US" spc="300">
              <a:solidFill>
                <a:srgbClr val="FFFFFF"/>
              </a:solidFill>
              <a:uFillTx/>
              <a:latin typeface="思源黑体 CN Bold" panose="020B0800000000000000" charset="-122"/>
              <a:ea typeface="思源黑体 CN Bold" panose="020B0800000000000000" charset="-122"/>
              <a:sym typeface="微软雅黑" panose="020B0503020204020204" charset="-122"/>
            </a:endParaRPr>
          </a:p>
        </p:txBody>
      </p:sp>
      <p:sp>
        <p:nvSpPr>
          <p:cNvPr id="86" name="Rectangle 7"/>
          <p:cNvSpPr/>
          <p:nvPr>
            <p:custDataLst>
              <p:tags r:id="rId18"/>
            </p:custDataLst>
          </p:nvPr>
        </p:nvSpPr>
        <p:spPr>
          <a:xfrm>
            <a:off x="7120890" y="2176780"/>
            <a:ext cx="828040" cy="521970"/>
          </a:xfrm>
          <a:prstGeom prst="rect">
            <a:avLst/>
          </a:prstGeom>
          <a:effectLst>
            <a:outerShdw blurRad="1270000" dist="38100" dir="2700000" algn="tl" rotWithShape="0">
              <a:srgbClr val="000000">
                <a:lumMod val="95000"/>
                <a:lumOff val="5000"/>
                <a:alpha val="40000"/>
              </a:srgbClr>
            </a:outerShdw>
          </a:effectLst>
        </p:spPr>
        <p:txBody>
          <a:bodyPr wrap="square">
            <a:normAutofit/>
          </a:bodyPr>
          <a:p>
            <a:pPr algn="ctr"/>
            <a:r>
              <a:rPr lang="en-US" sz="2800" dirty="0">
                <a:solidFill>
                  <a:srgbClr val="FFFFFF"/>
                </a:solidFill>
                <a:latin typeface="思源黑体 CN Bold" panose="020B0800000000000000" charset="-122"/>
                <a:ea typeface="思源黑体 CN Bold" panose="020B0800000000000000" charset="-122"/>
                <a:cs typeface="思源黑体 CN Regular" panose="020B0500000000000000" charset="-122"/>
              </a:rPr>
              <a:t>02</a:t>
            </a:r>
            <a:endParaRPr lang="en-US" sz="2800" dirty="0">
              <a:solidFill>
                <a:srgbClr val="FFFFFF"/>
              </a:solidFill>
              <a:latin typeface="思源黑体 CN Bold" panose="020B0800000000000000" charset="-122"/>
              <a:ea typeface="思源黑体 CN Bold" panose="020B0800000000000000" charset="-122"/>
              <a:cs typeface="思源黑体 CN Regular" panose="020B0500000000000000" charset="-122"/>
            </a:endParaRPr>
          </a:p>
        </p:txBody>
      </p:sp>
      <p:sp>
        <p:nvSpPr>
          <p:cNvPr id="87" name="Rectangle 8"/>
          <p:cNvSpPr/>
          <p:nvPr>
            <p:custDataLst>
              <p:tags r:id="rId19"/>
            </p:custDataLst>
          </p:nvPr>
        </p:nvSpPr>
        <p:spPr>
          <a:xfrm rot="10800000" flipV="1">
            <a:off x="5398770" y="2118360"/>
            <a:ext cx="1578610" cy="645160"/>
          </a:xfrm>
          <a:prstGeom prst="rect">
            <a:avLst/>
          </a:prstGeom>
        </p:spPr>
        <p:txBody>
          <a:bodyPr wrap="square">
            <a:spAutoFit/>
          </a:bodyPr>
          <a:p>
            <a:pPr lvl="0" algn="ctr">
              <a:buClrTx/>
              <a:buSzTx/>
              <a:buFontTx/>
            </a:pPr>
            <a:r>
              <a:rPr lang="zh-CN" altLang="en-US" spc="300">
                <a:solidFill>
                  <a:srgbClr val="FFFFFF"/>
                </a:solidFill>
                <a:uFillTx/>
                <a:latin typeface="思源黑体 CN Bold" panose="020B0800000000000000" charset="-122"/>
                <a:ea typeface="思源黑体 CN Bold" panose="020B0800000000000000" charset="-122"/>
                <a:sym typeface="微软雅黑" panose="020B0503020204020204" charset="-122"/>
              </a:rPr>
              <a:t>（二）西餐餐具的使用</a:t>
            </a:r>
            <a:endParaRPr lang="zh-CN" altLang="en-US" spc="300">
              <a:solidFill>
                <a:srgbClr val="FFFFFF"/>
              </a:solidFill>
              <a:uFillTx/>
              <a:latin typeface="思源黑体 CN Bold" panose="020B0800000000000000" charset="-122"/>
              <a:ea typeface="思源黑体 CN Bold" panose="020B0800000000000000" charset="-122"/>
              <a:sym typeface="微软雅黑" panose="020B0503020204020204" charset="-122"/>
            </a:endParaRPr>
          </a:p>
        </p:txBody>
      </p:sp>
      <p:sp>
        <p:nvSpPr>
          <p:cNvPr id="89" name="Rectangle 7"/>
          <p:cNvSpPr/>
          <p:nvPr>
            <p:custDataLst>
              <p:tags r:id="rId20"/>
            </p:custDataLst>
          </p:nvPr>
        </p:nvSpPr>
        <p:spPr>
          <a:xfrm>
            <a:off x="7120890" y="3915410"/>
            <a:ext cx="828040" cy="521970"/>
          </a:xfrm>
          <a:prstGeom prst="rect">
            <a:avLst/>
          </a:prstGeom>
          <a:effectLst>
            <a:outerShdw blurRad="1270000" dist="38100" dir="2700000" algn="tl" rotWithShape="0">
              <a:srgbClr val="000000">
                <a:lumMod val="95000"/>
                <a:lumOff val="5000"/>
                <a:alpha val="40000"/>
              </a:srgbClr>
            </a:outerShdw>
          </a:effectLst>
        </p:spPr>
        <p:txBody>
          <a:bodyPr wrap="square">
            <a:normAutofit/>
          </a:bodyPr>
          <a:p>
            <a:pPr algn="ctr"/>
            <a:r>
              <a:rPr lang="en-US" sz="2800" dirty="0">
                <a:solidFill>
                  <a:srgbClr val="FFFFFF"/>
                </a:solidFill>
                <a:latin typeface="思源黑体 CN Bold" panose="020B0800000000000000" charset="-122"/>
                <a:ea typeface="思源黑体 CN Bold" panose="020B0800000000000000" charset="-122"/>
                <a:cs typeface="思源黑体 CN Regular" panose="020B0500000000000000" charset="-122"/>
              </a:rPr>
              <a:t>04</a:t>
            </a:r>
            <a:endParaRPr lang="en-US" sz="2800" dirty="0">
              <a:solidFill>
                <a:srgbClr val="FFFFFF"/>
              </a:solidFill>
              <a:latin typeface="思源黑体 CN Bold" panose="020B0800000000000000" charset="-122"/>
              <a:ea typeface="思源黑体 CN Bold" panose="020B0800000000000000" charset="-122"/>
              <a:cs typeface="思源黑体 CN Regular" panose="020B0500000000000000" charset="-122"/>
            </a:endParaRPr>
          </a:p>
        </p:txBody>
      </p:sp>
      <p:sp>
        <p:nvSpPr>
          <p:cNvPr id="90" name="Rectangle 8"/>
          <p:cNvSpPr/>
          <p:nvPr>
            <p:custDataLst>
              <p:tags r:id="rId21"/>
            </p:custDataLst>
          </p:nvPr>
        </p:nvSpPr>
        <p:spPr>
          <a:xfrm rot="10800000" flipV="1">
            <a:off x="5330190" y="3915410"/>
            <a:ext cx="1902460" cy="645160"/>
          </a:xfrm>
          <a:prstGeom prst="rect">
            <a:avLst/>
          </a:prstGeom>
        </p:spPr>
        <p:txBody>
          <a:bodyPr wrap="square">
            <a:spAutoFit/>
          </a:bodyPr>
          <a:p>
            <a:pPr lvl="0" algn="ctr">
              <a:buClrTx/>
              <a:buSzTx/>
              <a:buFontTx/>
            </a:pPr>
            <a:r>
              <a:rPr lang="zh-CN" altLang="en-US" spc="300">
                <a:solidFill>
                  <a:srgbClr val="FFFFFF"/>
                </a:solidFill>
                <a:uFillTx/>
                <a:latin typeface="思源黑体 CN Bold" panose="020B0800000000000000" charset="-122"/>
                <a:ea typeface="思源黑体 CN Bold" panose="020B0800000000000000" charset="-122"/>
                <a:sym typeface="微软雅黑" panose="020B0503020204020204" charset="-122"/>
              </a:rPr>
              <a:t>（四）西餐就餐的注意事项</a:t>
            </a:r>
            <a:endParaRPr lang="zh-CN" altLang="en-US" spc="300">
              <a:solidFill>
                <a:srgbClr val="FFFFFF"/>
              </a:solidFill>
              <a:uFillTx/>
              <a:latin typeface="思源黑体 CN Bold" panose="020B0800000000000000" charset="-122"/>
              <a:ea typeface="思源黑体 CN Bold" panose="020B0800000000000000" charset="-122"/>
              <a:sym typeface="微软雅黑" panose="020B0503020204020204" charset="-122"/>
            </a:endParaRPr>
          </a:p>
        </p:txBody>
      </p:sp>
      <p:sp>
        <p:nvSpPr>
          <p:cNvPr id="95" name="Rectangle 52"/>
          <p:cNvSpPr/>
          <p:nvPr>
            <p:custDataLst>
              <p:tags r:id="rId22"/>
            </p:custDataLst>
          </p:nvPr>
        </p:nvSpPr>
        <p:spPr>
          <a:xfrm>
            <a:off x="8752205" y="2555875"/>
            <a:ext cx="2989580" cy="3293110"/>
          </a:xfrm>
          <a:prstGeom prst="rect">
            <a:avLst/>
          </a:prstGeom>
          <a:ln w="12700">
            <a:miter lim="400000"/>
          </a:ln>
        </p:spPr>
        <p:txBody>
          <a:bodyPr wrap="square" lIns="90170" tIns="46990" rIns="90170" bIns="46990" rtlCol="0" anchor="t">
            <a:spAutoFit/>
          </a:bodyPr>
          <a:lstStyle>
            <a:lvl1pPr>
              <a:lnSpc>
                <a:spcPct val="120000"/>
              </a:lnSpc>
              <a:defRPr>
                <a:latin typeface="Lato Regular"/>
                <a:ea typeface="Lato Regular"/>
                <a:cs typeface="Lato Regular"/>
                <a:sym typeface="Lato Regular"/>
              </a:defRPr>
            </a:lvl1pPr>
          </a:lstStyle>
          <a:p>
            <a:pPr lvl="0" indent="0" algn="l" fontAlgn="auto">
              <a:lnSpc>
                <a:spcPct val="130000"/>
              </a:lnSpc>
              <a:spcBef>
                <a:spcPts val="0"/>
              </a:spcBef>
              <a:spcAft>
                <a:spcPts val="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1. 面包</a:t>
            </a:r>
            <a:endPar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lvl="0" indent="0" algn="l" fontAlgn="auto">
              <a:lnSpc>
                <a:spcPct val="130000"/>
              </a:lnSpc>
              <a:spcBef>
                <a:spcPts val="0"/>
              </a:spcBef>
              <a:spcAft>
                <a:spcPts val="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在取面包时，我们应当用手，而不是刀叉。</a:t>
            </a:r>
            <a:endPar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lvl="0" indent="0" algn="l" fontAlgn="auto">
              <a:lnSpc>
                <a:spcPct val="130000"/>
              </a:lnSpc>
              <a:spcBef>
                <a:spcPts val="0"/>
              </a:spcBef>
              <a:spcAft>
                <a:spcPts val="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2. 汤</a:t>
            </a:r>
            <a:endPar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lvl="0" indent="0" algn="l" fontAlgn="auto">
              <a:lnSpc>
                <a:spcPct val="130000"/>
              </a:lnSpc>
              <a:spcBef>
                <a:spcPts val="0"/>
              </a:spcBef>
              <a:spcAft>
                <a:spcPts val="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在食用汤时，主要的餐具是汤匙，舀汤的方向为由内向外，以免汤汁溅到身上。</a:t>
            </a:r>
            <a:endPar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lvl="0" indent="0" algn="l" fontAlgn="auto">
              <a:lnSpc>
                <a:spcPct val="130000"/>
              </a:lnSpc>
              <a:spcBef>
                <a:spcPts val="0"/>
              </a:spcBef>
              <a:spcAft>
                <a:spcPts val="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3. 沙拉</a:t>
            </a:r>
            <a:endPar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lvl="0" indent="0" algn="l" fontAlgn="auto">
              <a:lnSpc>
                <a:spcPct val="130000"/>
              </a:lnSpc>
              <a:spcBef>
                <a:spcPts val="0"/>
              </a:spcBef>
              <a:spcAft>
                <a:spcPts val="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在食用沙拉时，我们要用叉，右手持叉，叉齿朝上。</a:t>
            </a:r>
            <a:endPar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100" name="Rectangle 52"/>
          <p:cNvSpPr/>
          <p:nvPr>
            <p:custDataLst>
              <p:tags r:id="rId23"/>
            </p:custDataLst>
          </p:nvPr>
        </p:nvSpPr>
        <p:spPr>
          <a:xfrm>
            <a:off x="8752205" y="1096010"/>
            <a:ext cx="3213735" cy="1310005"/>
          </a:xfrm>
          <a:prstGeom prst="rect">
            <a:avLst/>
          </a:prstGeom>
          <a:ln w="12700">
            <a:miter lim="400000"/>
          </a:ln>
        </p:spPr>
        <p:txBody>
          <a:bodyPr wrap="square" lIns="90170" tIns="46990" rIns="90170" bIns="46990" rtlCol="0" anchor="t">
            <a:spAutoFit/>
          </a:bodyPr>
          <a:lstStyle>
            <a:lvl1pPr>
              <a:lnSpc>
                <a:spcPct val="120000"/>
              </a:lnSpc>
              <a:defRPr>
                <a:latin typeface="Lato Regular"/>
                <a:ea typeface="Lato Regular"/>
                <a:cs typeface="Lato Regular"/>
                <a:sym typeface="Lato Regular"/>
              </a:defRPr>
            </a:lvl1pPr>
          </a:lstStyle>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1. 女士优先</a:t>
            </a:r>
            <a:r>
              <a:rPr lang="en-US"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   2. 以右为尊</a:t>
            </a:r>
            <a:endParaRPr lang="en-US"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3. 以主宾为尊 4. 面门而上</a:t>
            </a:r>
            <a:endParaRPr lang="en-US"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lang="en-US"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5. 交叉排列   6. 以近为上</a:t>
            </a:r>
            <a:endParaRPr lang="en-US"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
        <p:nvSpPr>
          <p:cNvPr id="106" name="Rectangle 52"/>
          <p:cNvSpPr/>
          <p:nvPr>
            <p:custDataLst>
              <p:tags r:id="rId24"/>
            </p:custDataLst>
          </p:nvPr>
        </p:nvSpPr>
        <p:spPr>
          <a:xfrm>
            <a:off x="268605" y="810260"/>
            <a:ext cx="3197860" cy="2246630"/>
          </a:xfrm>
          <a:prstGeom prst="rect">
            <a:avLst/>
          </a:prstGeom>
          <a:ln w="12700">
            <a:miter lim="400000"/>
          </a:ln>
        </p:spPr>
        <p:txBody>
          <a:bodyPr wrap="square" lIns="90170" tIns="46990" rIns="90170" bIns="46990" rtlCol="0" anchor="t">
            <a:noAutofit/>
          </a:bodyPr>
          <a:lstStyle>
            <a:lvl1pPr>
              <a:lnSpc>
                <a:spcPct val="120000"/>
              </a:lnSpc>
              <a:defRPr>
                <a:latin typeface="Lato Regular"/>
                <a:ea typeface="Lato Regular"/>
                <a:cs typeface="Lato Regular"/>
                <a:sym typeface="Lato Regular"/>
              </a:defRPr>
            </a:lvl1pPr>
          </a:lstStyle>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rPr>
              <a:t>西餐的餐具一般在开餐前就在桌上摆好了，餐盘放在人的正前方，盘中放着折叠整齐的餐巾，餐盘左侧放叉，叉齿朝上，右侧放刀和餐匙，刀刃朝向餐盘，匙心朝上，刀、叉和餐匙排成整齐的平行线。</a:t>
            </a:r>
            <a:endParaRPr sz="1600" i="0" kern="0" spc="150" dirty="0">
              <a:solidFill>
                <a:schemeClr val="tx1"/>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endParaRPr>
          </a:p>
        </p:txBody>
      </p:sp>
      <p:sp>
        <p:nvSpPr>
          <p:cNvPr id="109" name="Rectangle 52"/>
          <p:cNvSpPr/>
          <p:nvPr>
            <p:custDataLst>
              <p:tags r:id="rId25"/>
            </p:custDataLst>
          </p:nvPr>
        </p:nvSpPr>
        <p:spPr>
          <a:xfrm>
            <a:off x="914400" y="3714750"/>
            <a:ext cx="2552065" cy="1310005"/>
          </a:xfrm>
          <a:prstGeom prst="rect">
            <a:avLst/>
          </a:prstGeom>
          <a:ln w="12700">
            <a:miter lim="400000"/>
          </a:ln>
        </p:spPr>
        <p:txBody>
          <a:bodyPr wrap="square" lIns="90170" tIns="46990" rIns="90170" bIns="46990" rtlCol="0" anchor="t">
            <a:spAutoFit/>
          </a:bodyPr>
          <a:lstStyle>
            <a:lvl1pPr>
              <a:lnSpc>
                <a:spcPct val="120000"/>
              </a:lnSpc>
              <a:defRPr>
                <a:latin typeface="Lato Regular"/>
                <a:ea typeface="Lato Regular"/>
                <a:cs typeface="Lato Regular"/>
                <a:sym typeface="Lato Regular"/>
              </a:defRPr>
            </a:lvl1pPr>
          </a:lstStyle>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1. 仪容仪表</a:t>
            </a:r>
            <a:endPar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2. 仪态</a:t>
            </a:r>
            <a:endPar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a:p>
            <a:pPr lvl="0" algn="l">
              <a:lnSpc>
                <a:spcPct val="130000"/>
              </a:lnSpc>
              <a:spcBef>
                <a:spcPts val="0"/>
              </a:spcBef>
              <a:spcAft>
                <a:spcPts val="1000"/>
              </a:spcAft>
              <a:buClrTx/>
              <a:buSzTx/>
              <a:buFontTx/>
              <a:defRPr sz="1200" i="1">
                <a:solidFill>
                  <a:srgbClr val="1B1E22"/>
                </a:solidFill>
                <a:latin typeface="Roboto Medium" panose="02000000000000000000"/>
                <a:ea typeface="Roboto Medium" panose="02000000000000000000"/>
                <a:cs typeface="Roboto Medium" panose="02000000000000000000"/>
                <a:sym typeface="Roboto Medium" panose="02000000000000000000"/>
              </a:defRPr>
            </a:pPr>
            <a:r>
              <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rPr>
              <a:t>3. 其他行为举止</a:t>
            </a:r>
            <a:endParaRPr sz="1600" i="0" kern="0" spc="150"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3430905"/>
            <a:ext cx="1910080" cy="3427095"/>
          </a:xfrm>
          <a:prstGeom prst="rect">
            <a:avLst/>
          </a:prstGeom>
        </p:spPr>
      </p:pic>
      <p:sp>
        <p:nvSpPr>
          <p:cNvPr id="6" name="文本框 5"/>
          <p:cNvSpPr txBox="1"/>
          <p:nvPr/>
        </p:nvSpPr>
        <p:spPr>
          <a:xfrm>
            <a:off x="513715" y="375920"/>
            <a:ext cx="232981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四、工作餐礼仪</a:t>
            </a:r>
            <a:endParaRPr lang="zh-CN" altLang="en-US" sz="2400" b="1">
              <a:latin typeface="华文仿宋" panose="02010600040101010101" charset="-122"/>
              <a:ea typeface="华文仿宋" panose="02010600040101010101" charset="-122"/>
            </a:endParaRPr>
          </a:p>
        </p:txBody>
      </p:sp>
      <p:sp>
        <p:nvSpPr>
          <p:cNvPr id="14" name="文本框 13"/>
          <p:cNvSpPr txBox="1"/>
          <p:nvPr>
            <p:custDataLst>
              <p:tags r:id="rId2"/>
            </p:custDataLst>
          </p:nvPr>
        </p:nvSpPr>
        <p:spPr>
          <a:xfrm>
            <a:off x="808355" y="2199640"/>
            <a:ext cx="3158490" cy="398780"/>
          </a:xfrm>
          <a:prstGeom prst="rect">
            <a:avLst/>
          </a:prstGeom>
          <a:noFill/>
        </p:spPr>
        <p:txBody>
          <a:bodyPr wrap="square" bIns="0" rtlCol="0">
            <a:normAutofit/>
          </a:bodyPr>
          <a:p>
            <a:pPr algn="l"/>
            <a:r>
              <a:rPr lang="en-US" altLang="zh-CN" sz="2000" spc="300">
                <a:solidFill>
                  <a:srgbClr val="098902"/>
                </a:solidFill>
                <a:latin typeface="思源黑体 CN Heavy" panose="020B0A00000000000000" charset="-122"/>
                <a:ea typeface="思源黑体 CN Heavy" panose="020B0A00000000000000" charset="-122"/>
              </a:rPr>
              <a:t>（一）工作餐安排</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11" name="文本框 10"/>
          <p:cNvSpPr txBox="1"/>
          <p:nvPr>
            <p:custDataLst>
              <p:tags r:id="rId3"/>
            </p:custDataLst>
          </p:nvPr>
        </p:nvSpPr>
        <p:spPr>
          <a:xfrm>
            <a:off x="986790" y="2632710"/>
            <a:ext cx="4363085" cy="3296920"/>
          </a:xfrm>
          <a:prstGeom prst="rect">
            <a:avLst/>
          </a:prstGeom>
          <a:noFill/>
        </p:spPr>
        <p:txBody>
          <a:bodyPr wrap="square" rtlCol="0"/>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1. 目的</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主动提议与他人共进一次工作餐，提议者大都心中有数，意欲借此机会来实现自己</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的某种目的。</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2. 时间</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按照惯例，通常认为举行工作餐的最佳时</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间是中午的 12 点或下午 1 点左右。</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3. 地点</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根据惯例，举行工作餐的地点应由主人选定，客人们则应当客随主便。</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36" name="直接箭头连接符 35"/>
          <p:cNvCxnSpPr/>
          <p:nvPr>
            <p:custDataLst>
              <p:tags r:id="rId4"/>
            </p:custDataLst>
          </p:nvPr>
        </p:nvCxnSpPr>
        <p:spPr>
          <a:xfrm>
            <a:off x="1861185" y="261556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 name="泪滴形 4"/>
          <p:cNvSpPr/>
          <p:nvPr>
            <p:custDataLst>
              <p:tags r:id="rId5"/>
            </p:custDataLst>
          </p:nvPr>
        </p:nvSpPr>
        <p:spPr>
          <a:xfrm flipH="1">
            <a:off x="4197350" y="76263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9" name="泪滴形 38"/>
          <p:cNvSpPr/>
          <p:nvPr>
            <p:custDataLst>
              <p:tags r:id="rId6"/>
            </p:custDataLst>
          </p:nvPr>
        </p:nvSpPr>
        <p:spPr>
          <a:xfrm>
            <a:off x="6273800" y="762635"/>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0" name="泪滴形 29"/>
          <p:cNvSpPr/>
          <p:nvPr>
            <p:custDataLst>
              <p:tags r:id="rId7"/>
            </p:custDataLst>
          </p:nvPr>
        </p:nvSpPr>
        <p:spPr>
          <a:xfrm rot="2700000" flipH="1">
            <a:off x="5226050" y="2526030"/>
            <a:ext cx="1682115" cy="1682115"/>
          </a:xfrm>
          <a:prstGeom prst="teardrop">
            <a:avLst/>
          </a:prstGeom>
          <a:gradFill>
            <a:gsLst>
              <a:gs pos="51000">
                <a:srgbClr val="4AC44A">
                  <a:lumMod val="60000"/>
                  <a:lumOff val="40000"/>
                </a:srgbClr>
              </a:gs>
              <a:gs pos="0">
                <a:srgbClr val="4AC44A">
                  <a:lumMod val="40000"/>
                  <a:lumOff val="60000"/>
                </a:srgbClr>
              </a:gs>
              <a:gs pos="100000">
                <a:srgbClr val="4AC44A"/>
              </a:gs>
            </a:gsLst>
            <a:lin ang="2700000" scaled="0"/>
          </a:gra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49" name="文本框 48"/>
          <p:cNvSpPr txBox="1"/>
          <p:nvPr>
            <p:custDataLst>
              <p:tags r:id="rId8"/>
            </p:custDataLst>
          </p:nvPr>
        </p:nvSpPr>
        <p:spPr>
          <a:xfrm>
            <a:off x="5173980" y="4263390"/>
            <a:ext cx="3158490" cy="398780"/>
          </a:xfrm>
          <a:prstGeom prst="rect">
            <a:avLst/>
          </a:prstGeom>
          <a:noFill/>
        </p:spPr>
        <p:txBody>
          <a:bodyPr wrap="square" bIns="0" rtlCol="0">
            <a:normAutofit/>
          </a:bodyPr>
          <a:p>
            <a:pPr algn="l"/>
            <a:r>
              <a:rPr lang="en-US" altLang="zh-CN" sz="2000" spc="300">
                <a:solidFill>
                  <a:srgbClr val="098902"/>
                </a:solidFill>
                <a:latin typeface="思源黑体 CN Heavy" panose="020B0A00000000000000" charset="-122"/>
                <a:ea typeface="思源黑体 CN Heavy" panose="020B0A00000000000000" charset="-122"/>
              </a:rPr>
              <a:t>（二）工作餐的招待</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0" name="文本框 49"/>
          <p:cNvSpPr txBox="1"/>
          <p:nvPr>
            <p:custDataLst>
              <p:tags r:id="rId9"/>
            </p:custDataLst>
          </p:nvPr>
        </p:nvSpPr>
        <p:spPr>
          <a:xfrm>
            <a:off x="5286375" y="4795520"/>
            <a:ext cx="4249420" cy="865505"/>
          </a:xfrm>
          <a:prstGeom prst="rect">
            <a:avLst/>
          </a:prstGeom>
          <a:noFill/>
        </p:spPr>
        <p:txBody>
          <a:bodyPr wrap="square" rtlCol="0">
            <a:noAutofit/>
          </a:bodyPr>
          <a:p>
            <a:pPr algn="l" fontAlgn="auto">
              <a:lnSpc>
                <a:spcPct val="130000"/>
              </a:lnSpc>
              <a:spcAft>
                <a:spcPts val="100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1. 要负责通知客人</a:t>
            </a:r>
            <a:r>
              <a:rPr lang="en-US" altLang="zh-CN" sz="1600" spc="15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2. 要负责餐厅订座</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fontAlgn="auto">
              <a:lnSpc>
                <a:spcPct val="130000"/>
              </a:lnSpc>
              <a:spcAft>
                <a:spcPts val="100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3. 要负责迎候客人</a:t>
            </a:r>
            <a:r>
              <a:rPr lang="en-US" altLang="zh-CN" sz="1600" spc="15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4. 要负责餐费结算</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2" name="直接箭头连接符 1"/>
          <p:cNvCxnSpPr/>
          <p:nvPr>
            <p:custDataLst>
              <p:tags r:id="rId10"/>
            </p:custDataLst>
          </p:nvPr>
        </p:nvCxnSpPr>
        <p:spPr>
          <a:xfrm>
            <a:off x="5286375" y="472884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sp>
        <p:nvSpPr>
          <p:cNvPr id="58" name="文本框 57"/>
          <p:cNvSpPr txBox="1"/>
          <p:nvPr>
            <p:custDataLst>
              <p:tags r:id="rId11"/>
            </p:custDataLst>
          </p:nvPr>
        </p:nvSpPr>
        <p:spPr>
          <a:xfrm flipH="1">
            <a:off x="8225790" y="2199640"/>
            <a:ext cx="3158490" cy="398780"/>
          </a:xfrm>
          <a:prstGeom prst="rect">
            <a:avLst/>
          </a:prstGeom>
          <a:noFill/>
        </p:spPr>
        <p:txBody>
          <a:bodyPr wrap="square" bIns="0" rtlCol="0">
            <a:normAutofit/>
          </a:bodyPr>
          <a:p>
            <a:pPr algn="l"/>
            <a:r>
              <a:rPr lang="en-US" altLang="zh-CN" sz="2000" spc="300">
                <a:solidFill>
                  <a:srgbClr val="098902"/>
                </a:solidFill>
                <a:latin typeface="思源黑体 CN Heavy" panose="020B0A00000000000000" charset="-122"/>
                <a:ea typeface="思源黑体 CN Heavy" panose="020B0A00000000000000" charset="-122"/>
              </a:rPr>
              <a:t>（三）进餐礼仪</a:t>
            </a:r>
            <a:endParaRPr lang="en-US" altLang="zh-CN" sz="2000" spc="300">
              <a:solidFill>
                <a:srgbClr val="098902"/>
              </a:solidFill>
              <a:latin typeface="思源黑体 CN Heavy" panose="020B0A00000000000000" charset="-122"/>
              <a:ea typeface="思源黑体 CN Heavy" panose="020B0A00000000000000" charset="-122"/>
            </a:endParaRPr>
          </a:p>
        </p:txBody>
      </p:sp>
      <p:sp>
        <p:nvSpPr>
          <p:cNvPr id="59" name="文本框 58"/>
          <p:cNvSpPr txBox="1"/>
          <p:nvPr>
            <p:custDataLst>
              <p:tags r:id="rId12"/>
            </p:custDataLst>
          </p:nvPr>
        </p:nvSpPr>
        <p:spPr>
          <a:xfrm flipH="1">
            <a:off x="8225790" y="2684145"/>
            <a:ext cx="3361055" cy="1446530"/>
          </a:xfrm>
          <a:prstGeom prst="rect">
            <a:avLst/>
          </a:prstGeom>
          <a:noFill/>
        </p:spPr>
        <p:txBody>
          <a:bodyPr wrap="square" rtlCol="0"/>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1. 就餐的座次要注意</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2. 菜肴的选择应相对简单</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3. 席间的交谈要及时</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30000"/>
              </a:lnSpc>
              <a:spcAft>
                <a:spcPts val="0"/>
              </a:spcAft>
            </a:pPr>
            <a:r>
              <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rPr>
              <a:t>4. 用餐的终止要适时</a:t>
            </a:r>
            <a:endParaRPr lang="zh-CN" altLang="en-US" sz="1600" spc="15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60" name="直接箭头连接符 59"/>
          <p:cNvCxnSpPr/>
          <p:nvPr>
            <p:custDataLst>
              <p:tags r:id="rId13"/>
            </p:custDataLst>
          </p:nvPr>
        </p:nvCxnSpPr>
        <p:spPr>
          <a:xfrm flipH="1">
            <a:off x="8332470" y="2615565"/>
            <a:ext cx="1970405" cy="0"/>
          </a:xfrm>
          <a:prstGeom prst="straightConnector1">
            <a:avLst/>
          </a:prstGeom>
          <a:ln w="12700">
            <a:solidFill>
              <a:srgbClr val="78D390"/>
            </a:solidFill>
            <a:headEnd type="oval"/>
            <a:tailEnd type="none"/>
          </a:ln>
        </p:spPr>
        <p:style>
          <a:lnRef idx="1">
            <a:srgbClr val="098902"/>
          </a:lnRef>
          <a:fillRef idx="0">
            <a:srgbClr val="098902"/>
          </a:fillRef>
          <a:effectRef idx="0">
            <a:srgbClr val="098902"/>
          </a:effectRef>
          <a:fontRef idx="minor">
            <a:srgbClr val="000000"/>
          </a:fontRef>
        </p:style>
      </p:cxnSp>
      <p:pic>
        <p:nvPicPr>
          <p:cNvPr id="7" name="图片 6" descr="343435383038363b343532323338393bbacfd7f7bbfad6c6"/>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4637088" y="1202373"/>
            <a:ext cx="802640" cy="802640"/>
          </a:xfrm>
          <a:prstGeom prst="rect">
            <a:avLst/>
          </a:prstGeom>
          <a:effectLst>
            <a:reflection blurRad="6350" stA="52000" endA="300" endPos="35000" dir="5400000" sy="-100000" algn="bl" rotWithShape="0"/>
          </a:effectLst>
        </p:spPr>
      </p:pic>
      <p:pic>
        <p:nvPicPr>
          <p:cNvPr id="8" name="图片 7" descr="343435383038363b343532323339323bc6b7c5c6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38938" y="1227773"/>
            <a:ext cx="751840" cy="751840"/>
          </a:xfrm>
          <a:prstGeom prst="rect">
            <a:avLst/>
          </a:prstGeom>
          <a:effectLst>
            <a:reflection blurRad="6350" stA="52000" endA="300" endPos="35000" dir="5400000" sy="-100000" algn="bl" rotWithShape="0"/>
          </a:effectLst>
        </p:spPr>
      </p:pic>
      <p:pic>
        <p:nvPicPr>
          <p:cNvPr id="12" name="图片 11"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691823" y="2991803"/>
            <a:ext cx="750570" cy="750570"/>
          </a:xfrm>
          <a:prstGeom prst="rect">
            <a:avLst/>
          </a:prstGeom>
          <a:effectLst>
            <a:reflection blurRad="6350" stA="52000" endA="300" endPos="3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556260" y="531495"/>
            <a:ext cx="2503805" cy="460375"/>
          </a:xfrm>
          <a:prstGeom prst="rect">
            <a:avLst/>
          </a:prstGeom>
          <a:solidFill>
            <a:schemeClr val="accent6">
              <a:lumMod val="60000"/>
              <a:lumOff val="40000"/>
            </a:schemeClr>
          </a:solidFill>
        </p:spPr>
        <p:txBody>
          <a:bodyPr wrap="square" rtlCol="0">
            <a:spAutoFit/>
          </a:bodyPr>
          <a:lstStyle/>
          <a:p>
            <a:r>
              <a:rPr lang="zh-CN" altLang="en-US" sz="2400" b="1">
                <a:latin typeface="华文仿宋" panose="02010600040101010101" charset="-122"/>
                <a:ea typeface="华文仿宋" panose="02010600040101010101" charset="-122"/>
              </a:rPr>
              <a:t>五、饮茶礼仪</a:t>
            </a:r>
            <a:endParaRPr lang="zh-CN" altLang="en-US" sz="2400" b="1">
              <a:latin typeface="华文仿宋" panose="02010600040101010101" charset="-122"/>
              <a:ea typeface="华文仿宋" panose="02010600040101010101" charset="-122"/>
            </a:endParaRPr>
          </a:p>
        </p:txBody>
      </p:sp>
      <p:sp>
        <p:nvSpPr>
          <p:cNvPr id="6" name="花纹"/>
          <p:cNvSpPr/>
          <p:nvPr/>
        </p:nvSpPr>
        <p:spPr bwMode="auto">
          <a:xfrm rot="20940000">
            <a:off x="3665855" y="2540000"/>
            <a:ext cx="4372610" cy="4372610"/>
          </a:xfrm>
          <a:custGeom>
            <a:avLst/>
            <a:gdLst/>
            <a:ahLst/>
            <a:cxnLst/>
            <a:rect l="0" t="0" r="r" b="b"/>
            <a:pathLst>
              <a:path w="7179017" h="7335198">
                <a:moveTo>
                  <a:pt x="2017667" y="6832031"/>
                </a:moveTo>
                <a:cubicBezTo>
                  <a:pt x="2092783" y="6892110"/>
                  <a:pt x="2137852" y="6985985"/>
                  <a:pt x="2197945" y="7057330"/>
                </a:cubicBezTo>
                <a:cubicBezTo>
                  <a:pt x="2243015" y="7109899"/>
                  <a:pt x="2299351" y="7139939"/>
                  <a:pt x="2351933" y="7184999"/>
                </a:cubicBezTo>
                <a:cubicBezTo>
                  <a:pt x="2310619" y="6989740"/>
                  <a:pt x="2179166" y="6869580"/>
                  <a:pt x="2017667" y="6832031"/>
                </a:cubicBezTo>
                <a:close/>
                <a:moveTo>
                  <a:pt x="2205457" y="6708116"/>
                </a:moveTo>
                <a:cubicBezTo>
                  <a:pt x="2276817" y="6764441"/>
                  <a:pt x="2336909" y="6835786"/>
                  <a:pt x="2415781" y="6888355"/>
                </a:cubicBezTo>
                <a:cubicBezTo>
                  <a:pt x="2498408" y="6940925"/>
                  <a:pt x="2581036" y="6982230"/>
                  <a:pt x="2689954" y="7008515"/>
                </a:cubicBezTo>
                <a:cubicBezTo>
                  <a:pt x="2573524" y="6858316"/>
                  <a:pt x="2434560" y="6704361"/>
                  <a:pt x="2205457" y="6708116"/>
                </a:cubicBezTo>
                <a:close/>
                <a:moveTo>
                  <a:pt x="3287125" y="5780636"/>
                </a:moveTo>
                <a:cubicBezTo>
                  <a:pt x="3339706" y="5803166"/>
                  <a:pt x="3373508" y="5900795"/>
                  <a:pt x="3381019" y="5998425"/>
                </a:cubicBezTo>
                <a:cubicBezTo>
                  <a:pt x="3384775" y="6058505"/>
                  <a:pt x="3381019" y="6118584"/>
                  <a:pt x="3414821" y="6126094"/>
                </a:cubicBezTo>
                <a:cubicBezTo>
                  <a:pt x="3463647" y="6133604"/>
                  <a:pt x="3459891" y="6058505"/>
                  <a:pt x="3489937" y="6032220"/>
                </a:cubicBezTo>
                <a:cubicBezTo>
                  <a:pt x="3504961" y="6099809"/>
                  <a:pt x="3471159" y="6152379"/>
                  <a:pt x="3471159" y="6208704"/>
                </a:cubicBezTo>
                <a:cubicBezTo>
                  <a:pt x="3471159" y="6265028"/>
                  <a:pt x="3493693" y="6325108"/>
                  <a:pt x="3531251" y="6332618"/>
                </a:cubicBezTo>
                <a:cubicBezTo>
                  <a:pt x="3625146" y="6355148"/>
                  <a:pt x="3602611" y="6197439"/>
                  <a:pt x="3636413" y="6126094"/>
                </a:cubicBezTo>
                <a:cubicBezTo>
                  <a:pt x="3685239" y="6257519"/>
                  <a:pt x="3568809" y="6381433"/>
                  <a:pt x="3625146" y="6486572"/>
                </a:cubicBezTo>
                <a:cubicBezTo>
                  <a:pt x="3692750" y="6497837"/>
                  <a:pt x="3696506" y="6430248"/>
                  <a:pt x="3719041" y="6385188"/>
                </a:cubicBezTo>
                <a:cubicBezTo>
                  <a:pt x="3707773" y="6475307"/>
                  <a:pt x="3734064" y="6670566"/>
                  <a:pt x="3824203" y="6565427"/>
                </a:cubicBezTo>
                <a:cubicBezTo>
                  <a:pt x="3827959" y="6509102"/>
                  <a:pt x="3824203" y="6460287"/>
                  <a:pt x="3801668" y="6430248"/>
                </a:cubicBezTo>
                <a:cubicBezTo>
                  <a:pt x="3790401" y="6415228"/>
                  <a:pt x="3771622" y="6415228"/>
                  <a:pt x="3760355" y="6396453"/>
                </a:cubicBezTo>
                <a:cubicBezTo>
                  <a:pt x="3779133" y="6373923"/>
                  <a:pt x="3794157" y="6351393"/>
                  <a:pt x="3824203" y="6343883"/>
                </a:cubicBezTo>
                <a:cubicBezTo>
                  <a:pt x="3839226" y="6343883"/>
                  <a:pt x="3854249" y="6347638"/>
                  <a:pt x="3869273" y="6343883"/>
                </a:cubicBezTo>
                <a:cubicBezTo>
                  <a:pt x="3861761" y="6313843"/>
                  <a:pt x="3858005" y="6280048"/>
                  <a:pt x="3839226" y="6253764"/>
                </a:cubicBezTo>
                <a:cubicBezTo>
                  <a:pt x="3805424" y="6201194"/>
                  <a:pt x="3734064" y="6182419"/>
                  <a:pt x="3692750" y="6137359"/>
                </a:cubicBezTo>
                <a:cubicBezTo>
                  <a:pt x="3734064" y="6126094"/>
                  <a:pt x="3771622" y="6107319"/>
                  <a:pt x="3801668" y="6084789"/>
                </a:cubicBezTo>
                <a:cubicBezTo>
                  <a:pt x="3782889" y="5964630"/>
                  <a:pt x="3628902" y="5904550"/>
                  <a:pt x="3531251" y="5975895"/>
                </a:cubicBezTo>
                <a:cubicBezTo>
                  <a:pt x="3557542" y="5904550"/>
                  <a:pt x="3673971" y="5904550"/>
                  <a:pt x="3647681" y="5791901"/>
                </a:cubicBezTo>
                <a:cubicBezTo>
                  <a:pt x="3628902" y="5795656"/>
                  <a:pt x="3598855" y="5810676"/>
                  <a:pt x="3568809" y="5814431"/>
                </a:cubicBezTo>
                <a:cubicBezTo>
                  <a:pt x="3474914" y="5825696"/>
                  <a:pt x="3358485" y="5784391"/>
                  <a:pt x="3287125" y="5780636"/>
                </a:cubicBezTo>
                <a:close/>
                <a:moveTo>
                  <a:pt x="5019074" y="4593585"/>
                </a:moveTo>
                <a:cubicBezTo>
                  <a:pt x="5139195" y="4758916"/>
                  <a:pt x="5135441" y="5153455"/>
                  <a:pt x="5052858" y="5356360"/>
                </a:cubicBezTo>
                <a:cubicBezTo>
                  <a:pt x="5037843" y="5393935"/>
                  <a:pt x="5019074" y="5423995"/>
                  <a:pt x="4996552" y="5457813"/>
                </a:cubicBezTo>
                <a:cubicBezTo>
                  <a:pt x="4977783" y="5484116"/>
                  <a:pt x="4959014" y="5521691"/>
                  <a:pt x="4928984" y="5525448"/>
                </a:cubicBezTo>
                <a:cubicBezTo>
                  <a:pt x="4891446" y="5499146"/>
                  <a:pt x="4898954" y="5423995"/>
                  <a:pt x="4895200" y="5360118"/>
                </a:cubicBezTo>
                <a:cubicBezTo>
                  <a:pt x="4880185" y="5356360"/>
                  <a:pt x="4865170" y="5397693"/>
                  <a:pt x="4835140" y="5390178"/>
                </a:cubicBezTo>
                <a:cubicBezTo>
                  <a:pt x="4801356" y="5363875"/>
                  <a:pt x="4797602" y="5307513"/>
                  <a:pt x="4793848" y="5258665"/>
                </a:cubicBezTo>
                <a:cubicBezTo>
                  <a:pt x="4778833" y="5006912"/>
                  <a:pt x="4880185" y="4796491"/>
                  <a:pt x="4970275" y="4653705"/>
                </a:cubicBezTo>
                <a:cubicBezTo>
                  <a:pt x="4962768" y="4736371"/>
                  <a:pt x="4913969" y="4822793"/>
                  <a:pt x="4910215" y="4928004"/>
                </a:cubicBezTo>
                <a:cubicBezTo>
                  <a:pt x="4906461" y="5018184"/>
                  <a:pt x="4928984" y="5097092"/>
                  <a:pt x="4940245" y="5179757"/>
                </a:cubicBezTo>
                <a:cubicBezTo>
                  <a:pt x="4959014" y="5130909"/>
                  <a:pt x="4996552" y="5093334"/>
                  <a:pt x="5022828" y="5033214"/>
                </a:cubicBezTo>
                <a:cubicBezTo>
                  <a:pt x="5071627" y="4909216"/>
                  <a:pt x="5045351" y="4725098"/>
                  <a:pt x="5019074" y="4593585"/>
                </a:cubicBezTo>
                <a:close/>
                <a:moveTo>
                  <a:pt x="4791014" y="4546008"/>
                </a:moveTo>
                <a:cubicBezTo>
                  <a:pt x="4827584" y="4544599"/>
                  <a:pt x="4862279" y="4547418"/>
                  <a:pt x="4894161" y="4556813"/>
                </a:cubicBezTo>
                <a:cubicBezTo>
                  <a:pt x="4871656" y="4583120"/>
                  <a:pt x="4841650" y="4575604"/>
                  <a:pt x="4815394" y="4583120"/>
                </a:cubicBezTo>
                <a:cubicBezTo>
                  <a:pt x="4676616" y="4624460"/>
                  <a:pt x="4530335" y="4692107"/>
                  <a:pt x="4477824" y="4838675"/>
                </a:cubicBezTo>
                <a:cubicBezTo>
                  <a:pt x="4702871" y="4838675"/>
                  <a:pt x="4815394" y="4710898"/>
                  <a:pt x="4931668" y="4590637"/>
                </a:cubicBezTo>
                <a:cubicBezTo>
                  <a:pt x="4939170" y="4590637"/>
                  <a:pt x="4935419" y="4594395"/>
                  <a:pt x="4931668" y="4594395"/>
                </a:cubicBezTo>
                <a:cubicBezTo>
                  <a:pt x="4901662" y="4722172"/>
                  <a:pt x="4811644" y="4816126"/>
                  <a:pt x="4729126" y="4902564"/>
                </a:cubicBezTo>
                <a:cubicBezTo>
                  <a:pt x="4624105" y="5011551"/>
                  <a:pt x="4522834" y="5090472"/>
                  <a:pt x="4346547" y="5090472"/>
                </a:cubicBezTo>
                <a:cubicBezTo>
                  <a:pt x="4324043" y="5049132"/>
                  <a:pt x="4342796" y="4981485"/>
                  <a:pt x="4354049" y="4940146"/>
                </a:cubicBezTo>
                <a:cubicBezTo>
                  <a:pt x="4271532" y="4925113"/>
                  <a:pt x="4215270" y="4853708"/>
                  <a:pt x="4275282" y="4767270"/>
                </a:cubicBezTo>
                <a:cubicBezTo>
                  <a:pt x="4297787" y="4733447"/>
                  <a:pt x="4342796" y="4699623"/>
                  <a:pt x="4384055" y="4669558"/>
                </a:cubicBezTo>
                <a:cubicBezTo>
                  <a:pt x="4462821" y="4616944"/>
                  <a:pt x="4564092" y="4583120"/>
                  <a:pt x="4676616" y="4560571"/>
                </a:cubicBezTo>
                <a:cubicBezTo>
                  <a:pt x="4715999" y="4553055"/>
                  <a:pt x="4754444" y="4547418"/>
                  <a:pt x="4791014" y="4546008"/>
                </a:cubicBezTo>
                <a:close/>
                <a:moveTo>
                  <a:pt x="4988615" y="4447719"/>
                </a:moveTo>
                <a:cubicBezTo>
                  <a:pt x="5048707" y="4519267"/>
                  <a:pt x="4932278" y="4598347"/>
                  <a:pt x="4909743" y="4523033"/>
                </a:cubicBezTo>
                <a:cubicBezTo>
                  <a:pt x="4894720" y="4477845"/>
                  <a:pt x="4928522" y="4436422"/>
                  <a:pt x="4988615" y="4447719"/>
                </a:cubicBezTo>
                <a:close/>
                <a:moveTo>
                  <a:pt x="5386337" y="4346506"/>
                </a:moveTo>
                <a:cubicBezTo>
                  <a:pt x="5525482" y="4350251"/>
                  <a:pt x="5627020" y="4425167"/>
                  <a:pt x="5721037" y="4492591"/>
                </a:cubicBezTo>
                <a:cubicBezTo>
                  <a:pt x="5751123" y="4518812"/>
                  <a:pt x="5788730" y="4533795"/>
                  <a:pt x="5807533" y="4567507"/>
                </a:cubicBezTo>
                <a:cubicBezTo>
                  <a:pt x="5758644" y="4567507"/>
                  <a:pt x="5694713" y="4556270"/>
                  <a:pt x="5642063" y="4567507"/>
                </a:cubicBezTo>
                <a:cubicBezTo>
                  <a:pt x="5563089" y="4586236"/>
                  <a:pt x="5476593" y="4653661"/>
                  <a:pt x="5378816" y="4664898"/>
                </a:cubicBezTo>
                <a:cubicBezTo>
                  <a:pt x="5247192" y="4676135"/>
                  <a:pt x="5149414" y="4627440"/>
                  <a:pt x="5081722" y="4522558"/>
                </a:cubicBezTo>
                <a:cubicBezTo>
                  <a:pt x="5126850" y="4545033"/>
                  <a:pt x="5202064" y="4578745"/>
                  <a:pt x="5284799" y="4578745"/>
                </a:cubicBezTo>
                <a:cubicBezTo>
                  <a:pt x="5363773" y="4578745"/>
                  <a:pt x="5435226" y="4560016"/>
                  <a:pt x="5487875" y="4526303"/>
                </a:cubicBezTo>
                <a:cubicBezTo>
                  <a:pt x="5360012" y="4466371"/>
                  <a:pt x="5168217" y="4455133"/>
                  <a:pt x="5032833" y="4481354"/>
                </a:cubicBezTo>
                <a:cubicBezTo>
                  <a:pt x="5115568" y="4391455"/>
                  <a:pt x="5243431" y="4342760"/>
                  <a:pt x="5386337" y="4346506"/>
                </a:cubicBezTo>
                <a:close/>
                <a:moveTo>
                  <a:pt x="4207333" y="4158610"/>
                </a:moveTo>
                <a:cubicBezTo>
                  <a:pt x="4263617" y="4169876"/>
                  <a:pt x="4338663" y="4184898"/>
                  <a:pt x="4402451" y="4188653"/>
                </a:cubicBezTo>
                <a:cubicBezTo>
                  <a:pt x="4451231" y="4188653"/>
                  <a:pt x="4492506" y="4184898"/>
                  <a:pt x="4537533" y="4188653"/>
                </a:cubicBezTo>
                <a:cubicBezTo>
                  <a:pt x="4687624" y="4199919"/>
                  <a:pt x="4796440" y="4290048"/>
                  <a:pt x="4867733" y="4398954"/>
                </a:cubicBezTo>
                <a:cubicBezTo>
                  <a:pt x="4837715" y="4395199"/>
                  <a:pt x="4800192" y="4353889"/>
                  <a:pt x="4773926" y="4331357"/>
                </a:cubicBezTo>
                <a:cubicBezTo>
                  <a:pt x="4691376" y="4286293"/>
                  <a:pt x="4556294" y="4297559"/>
                  <a:pt x="4454983" y="4275027"/>
                </a:cubicBezTo>
                <a:cubicBezTo>
                  <a:pt x="4477497" y="4335113"/>
                  <a:pt x="4541285" y="4365156"/>
                  <a:pt x="4605074" y="4398954"/>
                </a:cubicBezTo>
                <a:cubicBezTo>
                  <a:pt x="4672615" y="4428997"/>
                  <a:pt x="4747660" y="4444018"/>
                  <a:pt x="4822706" y="4455285"/>
                </a:cubicBezTo>
                <a:cubicBezTo>
                  <a:pt x="4785183" y="4504104"/>
                  <a:pt x="4691376" y="4507860"/>
                  <a:pt x="4616331" y="4489083"/>
                </a:cubicBezTo>
                <a:cubicBezTo>
                  <a:pt x="4530028" y="4466551"/>
                  <a:pt x="4413708" y="4406465"/>
                  <a:pt x="4364928" y="4357645"/>
                </a:cubicBezTo>
                <a:cubicBezTo>
                  <a:pt x="4301140" y="4293803"/>
                  <a:pt x="4278626" y="4196164"/>
                  <a:pt x="4207333" y="4158610"/>
                </a:cubicBezTo>
                <a:close/>
                <a:moveTo>
                  <a:pt x="1935465" y="3984075"/>
                </a:moveTo>
                <a:cubicBezTo>
                  <a:pt x="1990848" y="3987045"/>
                  <a:pt x="2051000" y="4034569"/>
                  <a:pt x="2062737" y="4090894"/>
                </a:cubicBezTo>
                <a:cubicBezTo>
                  <a:pt x="2085271" y="4038324"/>
                  <a:pt x="2111562" y="3982000"/>
                  <a:pt x="2194189" y="3997020"/>
                </a:cubicBezTo>
                <a:cubicBezTo>
                  <a:pt x="2254282" y="4034569"/>
                  <a:pt x="2265549" y="4132199"/>
                  <a:pt x="2273061" y="4226073"/>
                </a:cubicBezTo>
                <a:cubicBezTo>
                  <a:pt x="2291840" y="4181014"/>
                  <a:pt x="2333153" y="4139709"/>
                  <a:pt x="2374467" y="4143464"/>
                </a:cubicBezTo>
                <a:cubicBezTo>
                  <a:pt x="2438316" y="4147219"/>
                  <a:pt x="2449583" y="4252358"/>
                  <a:pt x="2445827" y="4346233"/>
                </a:cubicBezTo>
                <a:cubicBezTo>
                  <a:pt x="2472118" y="4327458"/>
                  <a:pt x="2562257" y="4271133"/>
                  <a:pt x="2614838" y="4319948"/>
                </a:cubicBezTo>
                <a:cubicBezTo>
                  <a:pt x="2611082" y="4421332"/>
                  <a:pt x="2550989" y="4518962"/>
                  <a:pt x="2539722" y="4624102"/>
                </a:cubicBezTo>
                <a:cubicBezTo>
                  <a:pt x="2528455" y="4740506"/>
                  <a:pt x="2558501" y="4823116"/>
                  <a:pt x="2603571" y="4894460"/>
                </a:cubicBezTo>
                <a:cubicBezTo>
                  <a:pt x="2550989" y="4875686"/>
                  <a:pt x="2472118" y="4766791"/>
                  <a:pt x="2445827" y="4635367"/>
                </a:cubicBezTo>
                <a:cubicBezTo>
                  <a:pt x="2438316" y="4579042"/>
                  <a:pt x="2434560" y="4319948"/>
                  <a:pt x="2351933" y="4346233"/>
                </a:cubicBezTo>
                <a:cubicBezTo>
                  <a:pt x="2314375" y="4361253"/>
                  <a:pt x="2333153" y="4447617"/>
                  <a:pt x="2318130" y="4500187"/>
                </a:cubicBezTo>
                <a:cubicBezTo>
                  <a:pt x="2273061" y="4387538"/>
                  <a:pt x="2295595" y="4203544"/>
                  <a:pt x="2156631" y="4203544"/>
                </a:cubicBezTo>
                <a:cubicBezTo>
                  <a:pt x="2141608" y="4304928"/>
                  <a:pt x="2194189" y="4380028"/>
                  <a:pt x="2209212" y="4466392"/>
                </a:cubicBezTo>
                <a:cubicBezTo>
                  <a:pt x="2141608" y="4402558"/>
                  <a:pt x="2107806" y="4297418"/>
                  <a:pt x="1983865" y="4301173"/>
                </a:cubicBezTo>
                <a:cubicBezTo>
                  <a:pt x="1942551" y="4368763"/>
                  <a:pt x="2017667" y="4398803"/>
                  <a:pt x="2055225" y="4425087"/>
                </a:cubicBezTo>
                <a:cubicBezTo>
                  <a:pt x="2021423" y="4440107"/>
                  <a:pt x="2002644" y="4477657"/>
                  <a:pt x="1987621" y="4515207"/>
                </a:cubicBezTo>
                <a:cubicBezTo>
                  <a:pt x="2074004" y="4545247"/>
                  <a:pt x="2179166" y="4522717"/>
                  <a:pt x="2250526" y="4571532"/>
                </a:cubicBezTo>
                <a:cubicBezTo>
                  <a:pt x="2273061" y="4590307"/>
                  <a:pt x="2291840" y="4616592"/>
                  <a:pt x="2303107" y="4646632"/>
                </a:cubicBezTo>
                <a:cubicBezTo>
                  <a:pt x="2254282" y="4590307"/>
                  <a:pt x="2021423" y="4579042"/>
                  <a:pt x="2130341" y="4699201"/>
                </a:cubicBezTo>
                <a:cubicBezTo>
                  <a:pt x="2212968" y="4710466"/>
                  <a:pt x="2276817" y="4751771"/>
                  <a:pt x="2336909" y="4800586"/>
                </a:cubicBezTo>
                <a:cubicBezTo>
                  <a:pt x="2438316" y="4879440"/>
                  <a:pt x="2528455" y="4977070"/>
                  <a:pt x="2550989" y="5146044"/>
                </a:cubicBezTo>
                <a:cubicBezTo>
                  <a:pt x="2581036" y="5360078"/>
                  <a:pt x="2509676" y="5551582"/>
                  <a:pt x="2445827" y="5705536"/>
                </a:cubicBezTo>
                <a:cubicBezTo>
                  <a:pt x="2562257" y="5664232"/>
                  <a:pt x="2671175" y="5607907"/>
                  <a:pt x="2843941" y="5619172"/>
                </a:cubicBezTo>
                <a:cubicBezTo>
                  <a:pt x="2930325" y="5626682"/>
                  <a:pt x="3020463" y="5649212"/>
                  <a:pt x="3110603" y="5671741"/>
                </a:cubicBezTo>
                <a:cubicBezTo>
                  <a:pt x="3242055" y="5709291"/>
                  <a:pt x="3459891" y="5769371"/>
                  <a:pt x="3583832" y="5671741"/>
                </a:cubicBezTo>
                <a:cubicBezTo>
                  <a:pt x="3625146" y="5637947"/>
                  <a:pt x="3655192" y="5551582"/>
                  <a:pt x="3696506" y="5547827"/>
                </a:cubicBezTo>
                <a:cubicBezTo>
                  <a:pt x="3749087" y="5540317"/>
                  <a:pt x="3790401" y="5611662"/>
                  <a:pt x="3790401" y="5675496"/>
                </a:cubicBezTo>
                <a:cubicBezTo>
                  <a:pt x="3794157" y="5750596"/>
                  <a:pt x="3752843" y="5806921"/>
                  <a:pt x="3730308" y="5836961"/>
                </a:cubicBezTo>
                <a:cubicBezTo>
                  <a:pt x="3812935" y="5840716"/>
                  <a:pt x="3910586" y="5859491"/>
                  <a:pt x="3925609" y="5938345"/>
                </a:cubicBezTo>
                <a:cubicBezTo>
                  <a:pt x="3936877" y="5998425"/>
                  <a:pt x="3906831" y="6047240"/>
                  <a:pt x="3876784" y="6092299"/>
                </a:cubicBezTo>
                <a:cubicBezTo>
                  <a:pt x="3899319" y="6092299"/>
                  <a:pt x="3925609" y="6092299"/>
                  <a:pt x="3948144" y="6092299"/>
                </a:cubicBezTo>
                <a:cubicBezTo>
                  <a:pt x="4030771" y="6122339"/>
                  <a:pt x="4079597" y="6238744"/>
                  <a:pt x="4023260" y="6328863"/>
                </a:cubicBezTo>
                <a:cubicBezTo>
                  <a:pt x="4000725" y="6362658"/>
                  <a:pt x="3970679" y="6373923"/>
                  <a:pt x="3940633" y="6396453"/>
                </a:cubicBezTo>
                <a:cubicBezTo>
                  <a:pt x="4064574" y="6418983"/>
                  <a:pt x="4094620" y="6614242"/>
                  <a:pt x="3959411" y="6651792"/>
                </a:cubicBezTo>
                <a:cubicBezTo>
                  <a:pt x="3974435" y="6685586"/>
                  <a:pt x="4015748" y="6719381"/>
                  <a:pt x="4008237" y="6783216"/>
                </a:cubicBezTo>
                <a:cubicBezTo>
                  <a:pt x="3993213" y="6892110"/>
                  <a:pt x="3835470" y="6873335"/>
                  <a:pt x="3824203" y="6764441"/>
                </a:cubicBezTo>
                <a:cubicBezTo>
                  <a:pt x="3805424" y="6771951"/>
                  <a:pt x="3786645" y="6809501"/>
                  <a:pt x="3756599" y="6817011"/>
                </a:cubicBezTo>
                <a:cubicBezTo>
                  <a:pt x="3643925" y="6839541"/>
                  <a:pt x="3591344" y="6708116"/>
                  <a:pt x="3602611" y="6572937"/>
                </a:cubicBezTo>
                <a:cubicBezTo>
                  <a:pt x="3572565" y="6587957"/>
                  <a:pt x="3561297" y="6651792"/>
                  <a:pt x="3493693" y="6640527"/>
                </a:cubicBezTo>
                <a:cubicBezTo>
                  <a:pt x="3396043" y="6625507"/>
                  <a:pt x="3381019" y="6456533"/>
                  <a:pt x="3463647" y="6396453"/>
                </a:cubicBezTo>
                <a:cubicBezTo>
                  <a:pt x="3429845" y="6407718"/>
                  <a:pt x="3381019" y="6452778"/>
                  <a:pt x="3328439" y="6430248"/>
                </a:cubicBezTo>
                <a:cubicBezTo>
                  <a:pt x="3279613" y="6411473"/>
                  <a:pt x="3234543" y="6336373"/>
                  <a:pt x="3242055" y="6250009"/>
                </a:cubicBezTo>
                <a:cubicBezTo>
                  <a:pt x="3253323" y="6167399"/>
                  <a:pt x="3317171" y="6129849"/>
                  <a:pt x="3298392" y="6009690"/>
                </a:cubicBezTo>
                <a:cubicBezTo>
                  <a:pt x="3290881" y="5979650"/>
                  <a:pt x="3260834" y="5930835"/>
                  <a:pt x="3238299" y="5897040"/>
                </a:cubicBezTo>
                <a:cubicBezTo>
                  <a:pt x="3148160" y="5773126"/>
                  <a:pt x="2967882" y="5679251"/>
                  <a:pt x="2821407" y="5664232"/>
                </a:cubicBezTo>
                <a:cubicBezTo>
                  <a:pt x="2712489" y="5656722"/>
                  <a:pt x="2633617" y="5686761"/>
                  <a:pt x="2547233" y="5713046"/>
                </a:cubicBezTo>
                <a:cubicBezTo>
                  <a:pt x="2787604" y="5743086"/>
                  <a:pt x="2952859" y="5855736"/>
                  <a:pt x="3039243" y="6062259"/>
                </a:cubicBezTo>
                <a:cubicBezTo>
                  <a:pt x="2941592" y="5942100"/>
                  <a:pt x="2810139" y="5799411"/>
                  <a:pt x="2588547" y="5784391"/>
                </a:cubicBezTo>
                <a:cubicBezTo>
                  <a:pt x="2528455" y="5780636"/>
                  <a:pt x="2442071" y="5784391"/>
                  <a:pt x="2393246" y="5803166"/>
                </a:cubicBezTo>
                <a:cubicBezTo>
                  <a:pt x="2336909" y="5821941"/>
                  <a:pt x="2269305" y="5904550"/>
                  <a:pt x="2224235" y="5960875"/>
                </a:cubicBezTo>
                <a:cubicBezTo>
                  <a:pt x="2081515" y="6141114"/>
                  <a:pt x="1983865" y="6411473"/>
                  <a:pt x="1923772" y="6666811"/>
                </a:cubicBezTo>
                <a:cubicBezTo>
                  <a:pt x="2032690" y="6610487"/>
                  <a:pt x="2077759" y="6482817"/>
                  <a:pt x="2130341" y="6362658"/>
                </a:cubicBezTo>
                <a:cubicBezTo>
                  <a:pt x="2141608" y="6388943"/>
                  <a:pt x="2134097" y="6434003"/>
                  <a:pt x="2126585" y="6464042"/>
                </a:cubicBezTo>
                <a:cubicBezTo>
                  <a:pt x="2115317" y="6497837"/>
                  <a:pt x="2081515" y="6527877"/>
                  <a:pt x="2077759" y="6554162"/>
                </a:cubicBezTo>
                <a:cubicBezTo>
                  <a:pt x="2265549" y="6415228"/>
                  <a:pt x="2423293" y="6231234"/>
                  <a:pt x="2539722" y="5998425"/>
                </a:cubicBezTo>
                <a:cubicBezTo>
                  <a:pt x="2554745" y="5972140"/>
                  <a:pt x="2569768" y="5923325"/>
                  <a:pt x="2603571" y="5919570"/>
                </a:cubicBezTo>
                <a:cubicBezTo>
                  <a:pt x="2618594" y="5972140"/>
                  <a:pt x="2581036" y="6009690"/>
                  <a:pt x="2562257" y="6043485"/>
                </a:cubicBezTo>
                <a:cubicBezTo>
                  <a:pt x="2423293" y="6306333"/>
                  <a:pt x="2224235" y="6512857"/>
                  <a:pt x="1995132" y="6674321"/>
                </a:cubicBezTo>
                <a:cubicBezTo>
                  <a:pt x="2404513" y="6614242"/>
                  <a:pt x="2678686" y="6798236"/>
                  <a:pt x="2821407" y="7076104"/>
                </a:cubicBezTo>
                <a:cubicBezTo>
                  <a:pt x="2701221" y="7094879"/>
                  <a:pt x="2599815" y="7064839"/>
                  <a:pt x="2502164" y="7019780"/>
                </a:cubicBezTo>
                <a:cubicBezTo>
                  <a:pt x="2430804" y="6985985"/>
                  <a:pt x="2348177" y="6922150"/>
                  <a:pt x="2288084" y="6865825"/>
                </a:cubicBezTo>
                <a:cubicBezTo>
                  <a:pt x="2235503" y="6813256"/>
                  <a:pt x="2160387" y="6715626"/>
                  <a:pt x="2092783" y="6700606"/>
                </a:cubicBezTo>
                <a:cubicBezTo>
                  <a:pt x="2025179" y="6689341"/>
                  <a:pt x="1961330" y="6726891"/>
                  <a:pt x="1893726" y="6734401"/>
                </a:cubicBezTo>
                <a:cubicBezTo>
                  <a:pt x="1953818" y="6764441"/>
                  <a:pt x="2013911" y="6771951"/>
                  <a:pt x="2066492" y="6794481"/>
                </a:cubicBezTo>
                <a:cubicBezTo>
                  <a:pt x="2115317" y="6813256"/>
                  <a:pt x="2167899" y="6843296"/>
                  <a:pt x="2209212" y="6877090"/>
                </a:cubicBezTo>
                <a:cubicBezTo>
                  <a:pt x="2291840" y="6944680"/>
                  <a:pt x="2351933" y="7057330"/>
                  <a:pt x="2385735" y="7184999"/>
                </a:cubicBezTo>
                <a:cubicBezTo>
                  <a:pt x="2400758" y="7237569"/>
                  <a:pt x="2412025" y="7286383"/>
                  <a:pt x="2438316" y="7335198"/>
                </a:cubicBezTo>
                <a:cubicBezTo>
                  <a:pt x="2397002" y="7305158"/>
                  <a:pt x="2355688" y="7278873"/>
                  <a:pt x="2318130" y="7252589"/>
                </a:cubicBezTo>
                <a:cubicBezTo>
                  <a:pt x="2246770" y="7200019"/>
                  <a:pt x="2201701" y="7158714"/>
                  <a:pt x="2149119" y="7079859"/>
                </a:cubicBezTo>
                <a:cubicBezTo>
                  <a:pt x="2100294" y="7012270"/>
                  <a:pt x="2047713" y="6910885"/>
                  <a:pt x="1983865" y="6854561"/>
                </a:cubicBezTo>
                <a:cubicBezTo>
                  <a:pt x="1946307" y="6824521"/>
                  <a:pt x="1874947" y="6779461"/>
                  <a:pt x="1829877" y="6783216"/>
                </a:cubicBezTo>
                <a:cubicBezTo>
                  <a:pt x="1799831" y="6783216"/>
                  <a:pt x="1773540" y="6809501"/>
                  <a:pt x="1739738" y="6828276"/>
                </a:cubicBezTo>
                <a:cubicBezTo>
                  <a:pt x="1503123" y="6944680"/>
                  <a:pt x="1217683" y="7019780"/>
                  <a:pt x="875906" y="7019780"/>
                </a:cubicBezTo>
                <a:cubicBezTo>
                  <a:pt x="721918" y="7019780"/>
                  <a:pt x="545396" y="6974720"/>
                  <a:pt x="391409" y="6929660"/>
                </a:cubicBezTo>
                <a:cubicBezTo>
                  <a:pt x="320049" y="6907130"/>
                  <a:pt x="252444" y="6884600"/>
                  <a:pt x="177328" y="6850806"/>
                </a:cubicBezTo>
                <a:cubicBezTo>
                  <a:pt x="113480" y="6817011"/>
                  <a:pt x="-63042" y="6771951"/>
                  <a:pt x="23341" y="6689341"/>
                </a:cubicBezTo>
                <a:cubicBezTo>
                  <a:pt x="79678" y="6708116"/>
                  <a:pt x="128503" y="6745666"/>
                  <a:pt x="181084" y="6775706"/>
                </a:cubicBezTo>
                <a:cubicBezTo>
                  <a:pt x="368874" y="6880845"/>
                  <a:pt x="567931" y="6944680"/>
                  <a:pt x="834592" y="6963455"/>
                </a:cubicBezTo>
                <a:cubicBezTo>
                  <a:pt x="875906" y="6963455"/>
                  <a:pt x="920975" y="6978475"/>
                  <a:pt x="947266" y="6967210"/>
                </a:cubicBezTo>
                <a:cubicBezTo>
                  <a:pt x="988580" y="6955945"/>
                  <a:pt x="1022382" y="6858316"/>
                  <a:pt x="1037405" y="6798236"/>
                </a:cubicBezTo>
                <a:cubicBezTo>
                  <a:pt x="1056184" y="6726891"/>
                  <a:pt x="1067451" y="6655547"/>
                  <a:pt x="1101253" y="6606732"/>
                </a:cubicBezTo>
                <a:cubicBezTo>
                  <a:pt x="1142567" y="6546652"/>
                  <a:pt x="1191392" y="6512857"/>
                  <a:pt x="1236462" y="6471552"/>
                </a:cubicBezTo>
                <a:cubicBezTo>
                  <a:pt x="1262752" y="6546652"/>
                  <a:pt x="1289043" y="6648037"/>
                  <a:pt x="1258997" y="6730646"/>
                </a:cubicBezTo>
                <a:cubicBezTo>
                  <a:pt x="1232706" y="6809501"/>
                  <a:pt x="1112521" y="6892110"/>
                  <a:pt x="1071207" y="6963455"/>
                </a:cubicBezTo>
                <a:cubicBezTo>
                  <a:pt x="1341624" y="6944680"/>
                  <a:pt x="1555705" y="6865825"/>
                  <a:pt x="1754761" y="6768196"/>
                </a:cubicBezTo>
                <a:cubicBezTo>
                  <a:pt x="1694669" y="6753176"/>
                  <a:pt x="1630820" y="6738156"/>
                  <a:pt x="1578239" y="6711871"/>
                </a:cubicBezTo>
                <a:cubicBezTo>
                  <a:pt x="1653355" y="6689341"/>
                  <a:pt x="1818610" y="6771951"/>
                  <a:pt x="1882458" y="6689341"/>
                </a:cubicBezTo>
                <a:cubicBezTo>
                  <a:pt x="1953818" y="6336373"/>
                  <a:pt x="2081515" y="6032220"/>
                  <a:pt x="2288084" y="5829451"/>
                </a:cubicBezTo>
                <a:cubicBezTo>
                  <a:pt x="2318130" y="5799411"/>
                  <a:pt x="2351933" y="5776881"/>
                  <a:pt x="2378223" y="5746841"/>
                </a:cubicBezTo>
                <a:cubicBezTo>
                  <a:pt x="2442071" y="5660477"/>
                  <a:pt x="2505920" y="5465218"/>
                  <a:pt x="2517187" y="5307508"/>
                </a:cubicBezTo>
                <a:cubicBezTo>
                  <a:pt x="2520943" y="5239919"/>
                  <a:pt x="2517187" y="5127269"/>
                  <a:pt x="2490897" y="5059680"/>
                </a:cubicBezTo>
                <a:cubicBezTo>
                  <a:pt x="2457095" y="4969560"/>
                  <a:pt x="2333153" y="4868176"/>
                  <a:pt x="2212968" y="4905725"/>
                </a:cubicBezTo>
                <a:cubicBezTo>
                  <a:pt x="2179166" y="4916990"/>
                  <a:pt x="2156631" y="4954540"/>
                  <a:pt x="2126585" y="4988335"/>
                </a:cubicBezTo>
                <a:cubicBezTo>
                  <a:pt x="2100294" y="5010865"/>
                  <a:pt x="2058981" y="5052170"/>
                  <a:pt x="2017667" y="5044660"/>
                </a:cubicBezTo>
                <a:cubicBezTo>
                  <a:pt x="1972597" y="5033395"/>
                  <a:pt x="1968842" y="4962050"/>
                  <a:pt x="1987621" y="4901970"/>
                </a:cubicBezTo>
                <a:cubicBezTo>
                  <a:pt x="1946307" y="4909480"/>
                  <a:pt x="1916261" y="4924500"/>
                  <a:pt x="1882458" y="4916990"/>
                </a:cubicBezTo>
                <a:cubicBezTo>
                  <a:pt x="1792319" y="4901970"/>
                  <a:pt x="1777296" y="4744261"/>
                  <a:pt x="1837389" y="4680426"/>
                </a:cubicBezTo>
                <a:cubicBezTo>
                  <a:pt x="1777296" y="4669162"/>
                  <a:pt x="1717203" y="4642877"/>
                  <a:pt x="1702180" y="4582797"/>
                </a:cubicBezTo>
                <a:cubicBezTo>
                  <a:pt x="1675890" y="4496432"/>
                  <a:pt x="1732227" y="4421332"/>
                  <a:pt x="1799831" y="4398803"/>
                </a:cubicBezTo>
                <a:cubicBezTo>
                  <a:pt x="1743494" y="4357498"/>
                  <a:pt x="1649599" y="4289908"/>
                  <a:pt x="1649599" y="4181014"/>
                </a:cubicBezTo>
                <a:cubicBezTo>
                  <a:pt x="1653355" y="4060854"/>
                  <a:pt x="1781052" y="4049589"/>
                  <a:pt x="1844901" y="4120934"/>
                </a:cubicBezTo>
                <a:cubicBezTo>
                  <a:pt x="1844901" y="4087139"/>
                  <a:pt x="1844901" y="4057099"/>
                  <a:pt x="1852412" y="4034569"/>
                </a:cubicBezTo>
                <a:cubicBezTo>
                  <a:pt x="1870722" y="3996550"/>
                  <a:pt x="1902235" y="3982293"/>
                  <a:pt x="1935465" y="3984075"/>
                </a:cubicBezTo>
                <a:close/>
                <a:moveTo>
                  <a:pt x="5532319" y="3779197"/>
                </a:moveTo>
                <a:cubicBezTo>
                  <a:pt x="5536070" y="3861914"/>
                  <a:pt x="5498557" y="3940871"/>
                  <a:pt x="5464794" y="4001029"/>
                </a:cubicBezTo>
                <a:cubicBezTo>
                  <a:pt x="5416027" y="4095026"/>
                  <a:pt x="5359757" y="4162704"/>
                  <a:pt x="5284730" y="4222862"/>
                </a:cubicBezTo>
                <a:cubicBezTo>
                  <a:pt x="5194697" y="4294299"/>
                  <a:pt x="5085908" y="4373257"/>
                  <a:pt x="4969616" y="4422135"/>
                </a:cubicBezTo>
                <a:cubicBezTo>
                  <a:pt x="5112167" y="4298059"/>
                  <a:pt x="5277227" y="4200302"/>
                  <a:pt x="5344751" y="3989750"/>
                </a:cubicBezTo>
                <a:cubicBezTo>
                  <a:pt x="5164686" y="4031108"/>
                  <a:pt x="5044643" y="4189023"/>
                  <a:pt x="4947108" y="4343178"/>
                </a:cubicBezTo>
                <a:cubicBezTo>
                  <a:pt x="4954611" y="4192783"/>
                  <a:pt x="5055897" y="4019829"/>
                  <a:pt x="5149681" y="3940871"/>
                </a:cubicBezTo>
                <a:cubicBezTo>
                  <a:pt x="5205951" y="3891993"/>
                  <a:pt x="5277227" y="3858154"/>
                  <a:pt x="5359757" y="3831835"/>
                </a:cubicBezTo>
                <a:cubicBezTo>
                  <a:pt x="5412275" y="3813036"/>
                  <a:pt x="5472297" y="3786717"/>
                  <a:pt x="5532319" y="3779197"/>
                </a:cubicBezTo>
                <a:close/>
                <a:moveTo>
                  <a:pt x="6262566" y="3019678"/>
                </a:moveTo>
                <a:cubicBezTo>
                  <a:pt x="6280512" y="3026708"/>
                  <a:pt x="6291068" y="3054830"/>
                  <a:pt x="6291068" y="3066079"/>
                </a:cubicBezTo>
                <a:cubicBezTo>
                  <a:pt x="6294821" y="3118574"/>
                  <a:pt x="6223507" y="3126073"/>
                  <a:pt x="6204740" y="3189816"/>
                </a:cubicBezTo>
                <a:cubicBezTo>
                  <a:pt x="6185973" y="3246061"/>
                  <a:pt x="6193480" y="3291056"/>
                  <a:pt x="6231014" y="3332302"/>
                </a:cubicBezTo>
                <a:cubicBezTo>
                  <a:pt x="6208493" y="3238562"/>
                  <a:pt x="6373643" y="3069829"/>
                  <a:pt x="6426190" y="3186067"/>
                </a:cubicBezTo>
                <a:cubicBezTo>
                  <a:pt x="6351122" y="3186067"/>
                  <a:pt x="6321095" y="3253560"/>
                  <a:pt x="6351122" y="3328552"/>
                </a:cubicBezTo>
                <a:cubicBezTo>
                  <a:pt x="6392409" y="3339801"/>
                  <a:pt x="6456217" y="3343551"/>
                  <a:pt x="6501258" y="3332302"/>
                </a:cubicBezTo>
                <a:cubicBezTo>
                  <a:pt x="6471231" y="3414794"/>
                  <a:pt x="6306082" y="3373548"/>
                  <a:pt x="6317342" y="3478537"/>
                </a:cubicBezTo>
                <a:cubicBezTo>
                  <a:pt x="6332355" y="3497285"/>
                  <a:pt x="6366136" y="3493536"/>
                  <a:pt x="6381149" y="3489786"/>
                </a:cubicBezTo>
                <a:cubicBezTo>
                  <a:pt x="6448710" y="3482287"/>
                  <a:pt x="6508765" y="3418543"/>
                  <a:pt x="6535038" y="3366048"/>
                </a:cubicBezTo>
                <a:cubicBezTo>
                  <a:pt x="6542545" y="3478537"/>
                  <a:pt x="6426190" y="3617273"/>
                  <a:pt x="6298575" y="3617273"/>
                </a:cubicBezTo>
                <a:cubicBezTo>
                  <a:pt x="6219754" y="3613523"/>
                  <a:pt x="6170960" y="3553530"/>
                  <a:pt x="6193480" y="3444791"/>
                </a:cubicBezTo>
                <a:cubicBezTo>
                  <a:pt x="6118412" y="3411044"/>
                  <a:pt x="6058358" y="3257310"/>
                  <a:pt x="6118412" y="3163569"/>
                </a:cubicBezTo>
                <a:cubicBezTo>
                  <a:pt x="6159699" y="3103575"/>
                  <a:pt x="6249781" y="3103575"/>
                  <a:pt x="6257288" y="3028583"/>
                </a:cubicBezTo>
                <a:cubicBezTo>
                  <a:pt x="6253534" y="3024833"/>
                  <a:pt x="6249781" y="3021083"/>
                  <a:pt x="6242274" y="3021083"/>
                </a:cubicBezTo>
                <a:cubicBezTo>
                  <a:pt x="6249781" y="3017334"/>
                  <a:pt x="6256584" y="3017334"/>
                  <a:pt x="6262566" y="3019678"/>
                </a:cubicBezTo>
                <a:close/>
                <a:moveTo>
                  <a:pt x="6687002" y="2869226"/>
                </a:moveTo>
                <a:cubicBezTo>
                  <a:pt x="6704609" y="2871361"/>
                  <a:pt x="6723148" y="2876470"/>
                  <a:pt x="6742860" y="2885394"/>
                </a:cubicBezTo>
                <a:cubicBezTo>
                  <a:pt x="6772897" y="2896668"/>
                  <a:pt x="6776652" y="2919214"/>
                  <a:pt x="6810444" y="2941761"/>
                </a:cubicBezTo>
                <a:cubicBezTo>
                  <a:pt x="6900556" y="2892910"/>
                  <a:pt x="7028215" y="2896668"/>
                  <a:pt x="7103308" y="2960550"/>
                </a:cubicBezTo>
                <a:cubicBezTo>
                  <a:pt x="7148364" y="2994369"/>
                  <a:pt x="7193420" y="3065767"/>
                  <a:pt x="7174647" y="3129648"/>
                </a:cubicBezTo>
                <a:cubicBezTo>
                  <a:pt x="7133345" y="3092071"/>
                  <a:pt x="7133345" y="3031947"/>
                  <a:pt x="7088289" y="2994369"/>
                </a:cubicBezTo>
                <a:cubicBezTo>
                  <a:pt x="7020705" y="2938003"/>
                  <a:pt x="6911820" y="2934245"/>
                  <a:pt x="6825463" y="2975581"/>
                </a:cubicBezTo>
                <a:cubicBezTo>
                  <a:pt x="6881783" y="3170984"/>
                  <a:pt x="6622710" y="3163468"/>
                  <a:pt x="6648993" y="3328809"/>
                </a:cubicBezTo>
                <a:cubicBezTo>
                  <a:pt x="6652748" y="3347598"/>
                  <a:pt x="6656502" y="3351356"/>
                  <a:pt x="6667766" y="3366387"/>
                </a:cubicBezTo>
                <a:cubicBezTo>
                  <a:pt x="6671521" y="3385176"/>
                  <a:pt x="6701559" y="3366387"/>
                  <a:pt x="6697804" y="3388934"/>
                </a:cubicBezTo>
                <a:cubicBezTo>
                  <a:pt x="6566390" y="3407722"/>
                  <a:pt x="6480033" y="3257412"/>
                  <a:pt x="6525089" y="3107102"/>
                </a:cubicBezTo>
                <a:cubicBezTo>
                  <a:pt x="6378657" y="3129648"/>
                  <a:pt x="6288545" y="3013158"/>
                  <a:pt x="6333601" y="2874121"/>
                </a:cubicBezTo>
                <a:cubicBezTo>
                  <a:pt x="6329846" y="2907941"/>
                  <a:pt x="6344865" y="2953034"/>
                  <a:pt x="6371148" y="2971823"/>
                </a:cubicBezTo>
                <a:cubicBezTo>
                  <a:pt x="6486134" y="2984975"/>
                  <a:pt x="6563751" y="2854276"/>
                  <a:pt x="6687002" y="2869226"/>
                </a:cubicBezTo>
                <a:close/>
                <a:moveTo>
                  <a:pt x="5049063" y="1724973"/>
                </a:moveTo>
                <a:cubicBezTo>
                  <a:pt x="5049063" y="1724973"/>
                  <a:pt x="5052819" y="1724973"/>
                  <a:pt x="5056574" y="1724973"/>
                </a:cubicBezTo>
                <a:cubicBezTo>
                  <a:pt x="4977709" y="1871608"/>
                  <a:pt x="4816222" y="1920486"/>
                  <a:pt x="4774911" y="2108480"/>
                </a:cubicBezTo>
                <a:cubicBezTo>
                  <a:pt x="4834999" y="2149838"/>
                  <a:pt x="4895087" y="2093440"/>
                  <a:pt x="4932643" y="2059601"/>
                </a:cubicBezTo>
                <a:cubicBezTo>
                  <a:pt x="5011508" y="1991924"/>
                  <a:pt x="5094129" y="1879127"/>
                  <a:pt x="5131684" y="1770091"/>
                </a:cubicBezTo>
                <a:cubicBezTo>
                  <a:pt x="5139195" y="1860328"/>
                  <a:pt x="5105395" y="1909206"/>
                  <a:pt x="5064085" y="1991924"/>
                </a:cubicBezTo>
                <a:cubicBezTo>
                  <a:pt x="5019019" y="2074641"/>
                  <a:pt x="4981464" y="2131038"/>
                  <a:pt x="4913865" y="2191197"/>
                </a:cubicBezTo>
                <a:cubicBezTo>
                  <a:pt x="4861288" y="2232555"/>
                  <a:pt x="4729845" y="2296473"/>
                  <a:pt x="4677269" y="2206236"/>
                </a:cubicBezTo>
                <a:cubicBezTo>
                  <a:pt x="4635958" y="2138559"/>
                  <a:pt x="4650980" y="1995683"/>
                  <a:pt x="4688535" y="1939285"/>
                </a:cubicBezTo>
                <a:cubicBezTo>
                  <a:pt x="4733601" y="1867848"/>
                  <a:pt x="4816222" y="1852808"/>
                  <a:pt x="4902599" y="1815209"/>
                </a:cubicBezTo>
                <a:cubicBezTo>
                  <a:pt x="4955175" y="1792650"/>
                  <a:pt x="5011508" y="1747532"/>
                  <a:pt x="5049063" y="1724973"/>
                </a:cubicBezTo>
                <a:close/>
                <a:moveTo>
                  <a:pt x="5314212" y="1715850"/>
                </a:moveTo>
                <a:cubicBezTo>
                  <a:pt x="5384189" y="1720779"/>
                  <a:pt x="5472099" y="1770064"/>
                  <a:pt x="5536801" y="1781329"/>
                </a:cubicBezTo>
                <a:cubicBezTo>
                  <a:pt x="5581812" y="1788839"/>
                  <a:pt x="5630573" y="1777574"/>
                  <a:pt x="5668082" y="1788839"/>
                </a:cubicBezTo>
                <a:cubicBezTo>
                  <a:pt x="5716843" y="1800104"/>
                  <a:pt x="5773106" y="1818880"/>
                  <a:pt x="5814365" y="1845165"/>
                </a:cubicBezTo>
                <a:cubicBezTo>
                  <a:pt x="5851874" y="1867695"/>
                  <a:pt x="5893133" y="1916511"/>
                  <a:pt x="5900635" y="1935287"/>
                </a:cubicBezTo>
                <a:cubicBezTo>
                  <a:pt x="5945645" y="2040428"/>
                  <a:pt x="5870628" y="2119284"/>
                  <a:pt x="5784358" y="2126794"/>
                </a:cubicBezTo>
                <a:cubicBezTo>
                  <a:pt x="5761853" y="2145569"/>
                  <a:pt x="5754351" y="2175610"/>
                  <a:pt x="5735597" y="2194385"/>
                </a:cubicBezTo>
                <a:cubicBezTo>
                  <a:pt x="5668082" y="2213160"/>
                  <a:pt x="5623071" y="2269486"/>
                  <a:pt x="5540552" y="2239446"/>
                </a:cubicBezTo>
                <a:cubicBezTo>
                  <a:pt x="5484289" y="2216915"/>
                  <a:pt x="5428027" y="2183120"/>
                  <a:pt x="5383016" y="2138059"/>
                </a:cubicBezTo>
                <a:cubicBezTo>
                  <a:pt x="5281743" y="2036673"/>
                  <a:pt x="5247985" y="1867695"/>
                  <a:pt x="5180470" y="1736269"/>
                </a:cubicBezTo>
                <a:cubicBezTo>
                  <a:pt x="5214228" y="1743779"/>
                  <a:pt x="5232982" y="1777574"/>
                  <a:pt x="5259238" y="1803859"/>
                </a:cubicBezTo>
                <a:cubicBezTo>
                  <a:pt x="5311750" y="1852675"/>
                  <a:pt x="5364262" y="1897736"/>
                  <a:pt x="5424276" y="1946552"/>
                </a:cubicBezTo>
                <a:cubicBezTo>
                  <a:pt x="5473037" y="1984102"/>
                  <a:pt x="5503044" y="2029162"/>
                  <a:pt x="5589313" y="2025408"/>
                </a:cubicBezTo>
                <a:cubicBezTo>
                  <a:pt x="5551805" y="1841410"/>
                  <a:pt x="5405521" y="1781329"/>
                  <a:pt x="5251736" y="1728758"/>
                </a:cubicBezTo>
                <a:cubicBezTo>
                  <a:pt x="5269553" y="1717494"/>
                  <a:pt x="5290886" y="1714208"/>
                  <a:pt x="5314212" y="1715850"/>
                </a:cubicBezTo>
                <a:close/>
                <a:moveTo>
                  <a:pt x="5148657" y="1581956"/>
                </a:moveTo>
                <a:cubicBezTo>
                  <a:pt x="5157125" y="1582955"/>
                  <a:pt x="5165414" y="1588595"/>
                  <a:pt x="5172993" y="1600814"/>
                </a:cubicBezTo>
                <a:cubicBezTo>
                  <a:pt x="5199520" y="1649692"/>
                  <a:pt x="5123730" y="1766249"/>
                  <a:pt x="5082045" y="1694811"/>
                </a:cubicBezTo>
                <a:cubicBezTo>
                  <a:pt x="5082045" y="1679772"/>
                  <a:pt x="5082045" y="1660973"/>
                  <a:pt x="5082045" y="1645933"/>
                </a:cubicBezTo>
                <a:cubicBezTo>
                  <a:pt x="5096256" y="1617734"/>
                  <a:pt x="5123256" y="1578960"/>
                  <a:pt x="5148657" y="1581956"/>
                </a:cubicBezTo>
                <a:close/>
                <a:moveTo>
                  <a:pt x="4545868" y="1218491"/>
                </a:moveTo>
                <a:cubicBezTo>
                  <a:pt x="4565128" y="1216614"/>
                  <a:pt x="4584857" y="1217552"/>
                  <a:pt x="4601768" y="1221307"/>
                </a:cubicBezTo>
                <a:cubicBezTo>
                  <a:pt x="4699475" y="1232570"/>
                  <a:pt x="4782151" y="1300149"/>
                  <a:pt x="4861068" y="1367727"/>
                </a:cubicBezTo>
                <a:cubicBezTo>
                  <a:pt x="4939986" y="1435306"/>
                  <a:pt x="5030177" y="1491622"/>
                  <a:pt x="5067757" y="1555446"/>
                </a:cubicBezTo>
                <a:cubicBezTo>
                  <a:pt x="4932470" y="1521657"/>
                  <a:pt x="4834762" y="1450324"/>
                  <a:pt x="4673169" y="1454078"/>
                </a:cubicBezTo>
                <a:cubicBezTo>
                  <a:pt x="4613042" y="1544183"/>
                  <a:pt x="4755845" y="1581727"/>
                  <a:pt x="4838520" y="1600499"/>
                </a:cubicBezTo>
                <a:cubicBezTo>
                  <a:pt x="4883616" y="1608008"/>
                  <a:pt x="4917438" y="1615517"/>
                  <a:pt x="4955018" y="1626780"/>
                </a:cubicBezTo>
                <a:cubicBezTo>
                  <a:pt x="4992597" y="1641797"/>
                  <a:pt x="5033935" y="1645552"/>
                  <a:pt x="5052725" y="1671832"/>
                </a:cubicBezTo>
                <a:cubicBezTo>
                  <a:pt x="4985081" y="1686850"/>
                  <a:pt x="4894890" y="1671832"/>
                  <a:pt x="4804699" y="1679341"/>
                </a:cubicBezTo>
                <a:cubicBezTo>
                  <a:pt x="4688201" y="1690604"/>
                  <a:pt x="4598010" y="1728148"/>
                  <a:pt x="4526608" y="1656815"/>
                </a:cubicBezTo>
                <a:cubicBezTo>
                  <a:pt x="4511576" y="1638043"/>
                  <a:pt x="4504060" y="1608008"/>
                  <a:pt x="4485271" y="1589236"/>
                </a:cubicBezTo>
                <a:cubicBezTo>
                  <a:pt x="4477755" y="1536675"/>
                  <a:pt x="4477755" y="1506640"/>
                  <a:pt x="4462723" y="1469096"/>
                </a:cubicBezTo>
                <a:cubicBezTo>
                  <a:pt x="4447691" y="1431552"/>
                  <a:pt x="4413869" y="1412780"/>
                  <a:pt x="4410111" y="1378991"/>
                </a:cubicBezTo>
                <a:cubicBezTo>
                  <a:pt x="4402595" y="1330183"/>
                  <a:pt x="4447691" y="1255096"/>
                  <a:pt x="4492786" y="1232570"/>
                </a:cubicBezTo>
                <a:cubicBezTo>
                  <a:pt x="4507818" y="1225061"/>
                  <a:pt x="4526608" y="1220368"/>
                  <a:pt x="4545868" y="1218491"/>
                </a:cubicBezTo>
                <a:close/>
                <a:moveTo>
                  <a:pt x="5615156" y="1181037"/>
                </a:moveTo>
                <a:cubicBezTo>
                  <a:pt x="5652693" y="1177286"/>
                  <a:pt x="5697737" y="1184788"/>
                  <a:pt x="5724013" y="1203544"/>
                </a:cubicBezTo>
                <a:cubicBezTo>
                  <a:pt x="5750289" y="1226052"/>
                  <a:pt x="5750289" y="1274817"/>
                  <a:pt x="5776565" y="1301076"/>
                </a:cubicBezTo>
                <a:cubicBezTo>
                  <a:pt x="5821609" y="1338588"/>
                  <a:pt x="5904191" y="1319832"/>
                  <a:pt x="5941728" y="1368597"/>
                </a:cubicBezTo>
                <a:cubicBezTo>
                  <a:pt x="5998033" y="1447373"/>
                  <a:pt x="5941728" y="1571163"/>
                  <a:pt x="5892930" y="1616177"/>
                </a:cubicBezTo>
                <a:cubicBezTo>
                  <a:pt x="5862900" y="1642436"/>
                  <a:pt x="5806595" y="1664943"/>
                  <a:pt x="5757797" y="1668694"/>
                </a:cubicBezTo>
                <a:cubicBezTo>
                  <a:pt x="5600141" y="1683699"/>
                  <a:pt x="5389934" y="1668694"/>
                  <a:pt x="5236033" y="1661192"/>
                </a:cubicBezTo>
                <a:cubicBezTo>
                  <a:pt x="5344890" y="1608675"/>
                  <a:pt x="5480023" y="1586168"/>
                  <a:pt x="5596388" y="1514895"/>
                </a:cubicBezTo>
                <a:cubicBezTo>
                  <a:pt x="5622664" y="1499890"/>
                  <a:pt x="5678969" y="1466129"/>
                  <a:pt x="5667708" y="1424866"/>
                </a:cubicBezTo>
                <a:cubicBezTo>
                  <a:pt x="5660201" y="1368597"/>
                  <a:pt x="5570112" y="1383602"/>
                  <a:pt x="5532575" y="1398607"/>
                </a:cubicBezTo>
                <a:cubicBezTo>
                  <a:pt x="5401196" y="1439870"/>
                  <a:pt x="5337383" y="1556158"/>
                  <a:pt x="5236033" y="1616177"/>
                </a:cubicBezTo>
                <a:cubicBezTo>
                  <a:pt x="5303599" y="1424866"/>
                  <a:pt x="5419964" y="1203544"/>
                  <a:pt x="5615156" y="1181037"/>
                </a:cubicBezTo>
                <a:close/>
                <a:moveTo>
                  <a:pt x="3737610" y="1133222"/>
                </a:moveTo>
                <a:cubicBezTo>
                  <a:pt x="3755742" y="1139383"/>
                  <a:pt x="3771232" y="1166142"/>
                  <a:pt x="3782498" y="1180225"/>
                </a:cubicBezTo>
                <a:cubicBezTo>
                  <a:pt x="3906424" y="1368005"/>
                  <a:pt x="4015328" y="1717276"/>
                  <a:pt x="3985285" y="2059035"/>
                </a:cubicBezTo>
                <a:cubicBezTo>
                  <a:pt x="3974019" y="2175459"/>
                  <a:pt x="3940221" y="2291882"/>
                  <a:pt x="3913934" y="2404550"/>
                </a:cubicBezTo>
                <a:cubicBezTo>
                  <a:pt x="3880136" y="2562283"/>
                  <a:pt x="3846338" y="2701241"/>
                  <a:pt x="3835072" y="2892776"/>
                </a:cubicBezTo>
                <a:cubicBezTo>
                  <a:pt x="3853849" y="2873998"/>
                  <a:pt x="3865115" y="2843953"/>
                  <a:pt x="3880136" y="2817664"/>
                </a:cubicBezTo>
                <a:cubicBezTo>
                  <a:pt x="3977775" y="2633640"/>
                  <a:pt x="4082924" y="2434595"/>
                  <a:pt x="4191829" y="2258082"/>
                </a:cubicBezTo>
                <a:cubicBezTo>
                  <a:pt x="4285712" y="2104102"/>
                  <a:pt x="4402127" y="1965145"/>
                  <a:pt x="4541074" y="1867500"/>
                </a:cubicBezTo>
                <a:cubicBezTo>
                  <a:pt x="4563606" y="1848721"/>
                  <a:pt x="4593649" y="1837455"/>
                  <a:pt x="4616181" y="1822432"/>
                </a:cubicBezTo>
                <a:cubicBezTo>
                  <a:pt x="4638713" y="1807410"/>
                  <a:pt x="4661245" y="1769854"/>
                  <a:pt x="4691287" y="1788632"/>
                </a:cubicBezTo>
                <a:cubicBezTo>
                  <a:pt x="4706309" y="1822432"/>
                  <a:pt x="4668755" y="1826188"/>
                  <a:pt x="4657489" y="1837455"/>
                </a:cubicBezTo>
                <a:cubicBezTo>
                  <a:pt x="4574872" y="1901300"/>
                  <a:pt x="4484744" y="1961390"/>
                  <a:pt x="4409638" y="2036502"/>
                </a:cubicBezTo>
                <a:cubicBezTo>
                  <a:pt x="4266935" y="2179214"/>
                  <a:pt x="4154275" y="2393283"/>
                  <a:pt x="4049126" y="2584817"/>
                </a:cubicBezTo>
                <a:cubicBezTo>
                  <a:pt x="3876381" y="2896532"/>
                  <a:pt x="3703636" y="3230779"/>
                  <a:pt x="3583465" y="3595072"/>
                </a:cubicBezTo>
                <a:cubicBezTo>
                  <a:pt x="3579710" y="3734029"/>
                  <a:pt x="3560933" y="3861719"/>
                  <a:pt x="3534646" y="3978143"/>
                </a:cubicBezTo>
                <a:cubicBezTo>
                  <a:pt x="3568444" y="3936831"/>
                  <a:pt x="3594731" y="3888008"/>
                  <a:pt x="3624774" y="3842941"/>
                </a:cubicBezTo>
                <a:cubicBezTo>
                  <a:pt x="3838828" y="3519960"/>
                  <a:pt x="4097945" y="3227024"/>
                  <a:pt x="4383350" y="2971644"/>
                </a:cubicBezTo>
                <a:cubicBezTo>
                  <a:pt x="4713819" y="2674952"/>
                  <a:pt x="5134416" y="2472149"/>
                  <a:pt x="5660162" y="2442105"/>
                </a:cubicBezTo>
                <a:cubicBezTo>
                  <a:pt x="5866705" y="2434595"/>
                  <a:pt x="6054472" y="2479660"/>
                  <a:pt x="6212195" y="2547261"/>
                </a:cubicBezTo>
                <a:cubicBezTo>
                  <a:pt x="6317345" y="2588572"/>
                  <a:pt x="6411228" y="2637395"/>
                  <a:pt x="6505111" y="2704996"/>
                </a:cubicBezTo>
                <a:cubicBezTo>
                  <a:pt x="6527643" y="2723774"/>
                  <a:pt x="6568952" y="2742552"/>
                  <a:pt x="6572707" y="2783864"/>
                </a:cubicBezTo>
                <a:cubicBezTo>
                  <a:pt x="6546420" y="2802641"/>
                  <a:pt x="6520133" y="2768841"/>
                  <a:pt x="6501356" y="2753819"/>
                </a:cubicBezTo>
                <a:cubicBezTo>
                  <a:pt x="6347387" y="2641151"/>
                  <a:pt x="6137089" y="2528483"/>
                  <a:pt x="5908014" y="2502194"/>
                </a:cubicBezTo>
                <a:cubicBezTo>
                  <a:pt x="5502438" y="2449615"/>
                  <a:pt x="5126905" y="2569795"/>
                  <a:pt x="4837745" y="2704996"/>
                </a:cubicBezTo>
                <a:cubicBezTo>
                  <a:pt x="4969182" y="2727529"/>
                  <a:pt x="5051799" y="2738797"/>
                  <a:pt x="5134416" y="2798886"/>
                </a:cubicBezTo>
                <a:cubicBezTo>
                  <a:pt x="5205767" y="2855220"/>
                  <a:pt x="5247076" y="2952866"/>
                  <a:pt x="5344715" y="2986666"/>
                </a:cubicBezTo>
                <a:cubicBezTo>
                  <a:pt x="5156948" y="3024222"/>
                  <a:pt x="4980447" y="2934087"/>
                  <a:pt x="4882809" y="2828931"/>
                </a:cubicBezTo>
                <a:cubicBezTo>
                  <a:pt x="4905341" y="2915310"/>
                  <a:pt x="4950405" y="3020466"/>
                  <a:pt x="4924118" y="3129378"/>
                </a:cubicBezTo>
                <a:cubicBezTo>
                  <a:pt x="4879054" y="3020466"/>
                  <a:pt x="4773905" y="2941598"/>
                  <a:pt x="4803947" y="2753819"/>
                </a:cubicBezTo>
                <a:cubicBezTo>
                  <a:pt x="4728841" y="2746307"/>
                  <a:pt x="4661245" y="2806397"/>
                  <a:pt x="4601159" y="2851465"/>
                </a:cubicBezTo>
                <a:cubicBezTo>
                  <a:pt x="4304489" y="3076800"/>
                  <a:pt x="4045371" y="3335936"/>
                  <a:pt x="3812540" y="3643895"/>
                </a:cubicBezTo>
                <a:cubicBezTo>
                  <a:pt x="3714902" y="3771585"/>
                  <a:pt x="3624774" y="3910542"/>
                  <a:pt x="3549667" y="4041988"/>
                </a:cubicBezTo>
                <a:cubicBezTo>
                  <a:pt x="3549667" y="4045743"/>
                  <a:pt x="3542157" y="4045743"/>
                  <a:pt x="3542157" y="4053255"/>
                </a:cubicBezTo>
                <a:cubicBezTo>
                  <a:pt x="3647306" y="3966876"/>
                  <a:pt x="3763721" y="3869230"/>
                  <a:pt x="3898913" y="3797874"/>
                </a:cubicBezTo>
                <a:cubicBezTo>
                  <a:pt x="4030349" y="3730273"/>
                  <a:pt x="4188073" y="3666428"/>
                  <a:pt x="4360818" y="3666428"/>
                </a:cubicBezTo>
                <a:cubicBezTo>
                  <a:pt x="4631202" y="3666428"/>
                  <a:pt x="4856522" y="3805385"/>
                  <a:pt x="4954160" y="4030721"/>
                </a:cubicBezTo>
                <a:cubicBezTo>
                  <a:pt x="4965426" y="4064521"/>
                  <a:pt x="4987958" y="4113344"/>
                  <a:pt x="4972937" y="4154656"/>
                </a:cubicBezTo>
                <a:cubicBezTo>
                  <a:pt x="4927873" y="4135878"/>
                  <a:pt x="4931628" y="4087055"/>
                  <a:pt x="4916607" y="4053255"/>
                </a:cubicBezTo>
                <a:cubicBezTo>
                  <a:pt x="4830235" y="3839186"/>
                  <a:pt x="4612425" y="3688962"/>
                  <a:pt x="4319510" y="3711495"/>
                </a:cubicBezTo>
                <a:cubicBezTo>
                  <a:pt x="3958998" y="3741540"/>
                  <a:pt x="3666083" y="3985654"/>
                  <a:pt x="3470805" y="4192212"/>
                </a:cubicBezTo>
                <a:cubicBezTo>
                  <a:pt x="3429497" y="4316146"/>
                  <a:pt x="3380678" y="4428814"/>
                  <a:pt x="3328103" y="4537726"/>
                </a:cubicBezTo>
                <a:cubicBezTo>
                  <a:pt x="3376922" y="4511437"/>
                  <a:pt x="3459539" y="4470126"/>
                  <a:pt x="3534646" y="4481392"/>
                </a:cubicBezTo>
                <a:cubicBezTo>
                  <a:pt x="3564689" y="4485148"/>
                  <a:pt x="3583465" y="4503926"/>
                  <a:pt x="3609753" y="4515193"/>
                </a:cubicBezTo>
                <a:cubicBezTo>
                  <a:pt x="3485827" y="4552749"/>
                  <a:pt x="3358146" y="4541482"/>
                  <a:pt x="3286794" y="4631617"/>
                </a:cubicBezTo>
                <a:cubicBezTo>
                  <a:pt x="3237975" y="4687950"/>
                  <a:pt x="3204177" y="4778085"/>
                  <a:pt x="3162869" y="4856952"/>
                </a:cubicBezTo>
                <a:cubicBezTo>
                  <a:pt x="3084007" y="5007176"/>
                  <a:pt x="3005145" y="5157400"/>
                  <a:pt x="2926283" y="5315135"/>
                </a:cubicBezTo>
                <a:cubicBezTo>
                  <a:pt x="2907506" y="5352691"/>
                  <a:pt x="2892485" y="5394002"/>
                  <a:pt x="2869953" y="5435314"/>
                </a:cubicBezTo>
                <a:cubicBezTo>
                  <a:pt x="2858687" y="5465359"/>
                  <a:pt x="2832400" y="5525448"/>
                  <a:pt x="2787336" y="5506670"/>
                </a:cubicBezTo>
                <a:cubicBezTo>
                  <a:pt x="2776070" y="5457848"/>
                  <a:pt x="2813623" y="5424047"/>
                  <a:pt x="2832400" y="5390247"/>
                </a:cubicBezTo>
                <a:cubicBezTo>
                  <a:pt x="2948815" y="5172422"/>
                  <a:pt x="3065230" y="4954598"/>
                  <a:pt x="3189156" y="4725506"/>
                </a:cubicBezTo>
                <a:cubicBezTo>
                  <a:pt x="3207932" y="4687950"/>
                  <a:pt x="3237975" y="4639128"/>
                  <a:pt x="3241730" y="4612839"/>
                </a:cubicBezTo>
                <a:cubicBezTo>
                  <a:pt x="3256752" y="4503926"/>
                  <a:pt x="3084007" y="4349947"/>
                  <a:pt x="3181645" y="4222256"/>
                </a:cubicBezTo>
                <a:cubicBezTo>
                  <a:pt x="3211688" y="4248546"/>
                  <a:pt x="3215443" y="4293613"/>
                  <a:pt x="3226709" y="4331169"/>
                </a:cubicBezTo>
                <a:cubicBezTo>
                  <a:pt x="3249241" y="4387503"/>
                  <a:pt x="3286794" y="4428814"/>
                  <a:pt x="3290550" y="4511437"/>
                </a:cubicBezTo>
                <a:cubicBezTo>
                  <a:pt x="3324348" y="4447592"/>
                  <a:pt x="3365656" y="4410036"/>
                  <a:pt x="3346880" y="4308635"/>
                </a:cubicBezTo>
                <a:cubicBezTo>
                  <a:pt x="3328103" y="4214745"/>
                  <a:pt x="3260507" y="4117100"/>
                  <a:pt x="3234220" y="4008187"/>
                </a:cubicBezTo>
                <a:cubicBezTo>
                  <a:pt x="3211688" y="3921809"/>
                  <a:pt x="3192911" y="3839186"/>
                  <a:pt x="3192911" y="3730273"/>
                </a:cubicBezTo>
                <a:cubicBezTo>
                  <a:pt x="3192911" y="3703984"/>
                  <a:pt x="3185401" y="3662673"/>
                  <a:pt x="3211688" y="3643895"/>
                </a:cubicBezTo>
                <a:cubicBezTo>
                  <a:pt x="3245486" y="3647651"/>
                  <a:pt x="3264262" y="3692717"/>
                  <a:pt x="3275528" y="3722762"/>
                </a:cubicBezTo>
                <a:cubicBezTo>
                  <a:pt x="3316837" y="3812897"/>
                  <a:pt x="3350635" y="3940587"/>
                  <a:pt x="3361901" y="4068277"/>
                </a:cubicBezTo>
                <a:cubicBezTo>
                  <a:pt x="3365656" y="4150900"/>
                  <a:pt x="3354390" y="4241034"/>
                  <a:pt x="3376922" y="4323657"/>
                </a:cubicBezTo>
                <a:cubicBezTo>
                  <a:pt x="3467050" y="4113344"/>
                  <a:pt x="3575955" y="3779096"/>
                  <a:pt x="3538401" y="3456115"/>
                </a:cubicBezTo>
                <a:cubicBezTo>
                  <a:pt x="3523380" y="3305891"/>
                  <a:pt x="3470805" y="3155667"/>
                  <a:pt x="3406965" y="3039244"/>
                </a:cubicBezTo>
                <a:cubicBezTo>
                  <a:pt x="3384433" y="2997933"/>
                  <a:pt x="3365656" y="2949110"/>
                  <a:pt x="3343124" y="2926576"/>
                </a:cubicBezTo>
                <a:cubicBezTo>
                  <a:pt x="3316837" y="2900287"/>
                  <a:pt x="3264262" y="2873998"/>
                  <a:pt x="3234220" y="2885264"/>
                </a:cubicBezTo>
                <a:cubicBezTo>
                  <a:pt x="3177890" y="2904043"/>
                  <a:pt x="3159113" y="2975399"/>
                  <a:pt x="3102783" y="2997933"/>
                </a:cubicBezTo>
                <a:cubicBezTo>
                  <a:pt x="3038943" y="3024222"/>
                  <a:pt x="2967591" y="3001688"/>
                  <a:pt x="2963836" y="2885264"/>
                </a:cubicBezTo>
                <a:cubicBezTo>
                  <a:pt x="2937549" y="2900287"/>
                  <a:pt x="2918772" y="2922821"/>
                  <a:pt x="2892485" y="2926576"/>
                </a:cubicBezTo>
                <a:cubicBezTo>
                  <a:pt x="2787336" y="2937843"/>
                  <a:pt x="2712229" y="2787619"/>
                  <a:pt x="2798602" y="2708752"/>
                </a:cubicBezTo>
                <a:cubicBezTo>
                  <a:pt x="2622101" y="2753819"/>
                  <a:pt x="2531973" y="2520972"/>
                  <a:pt x="2648388" y="2427084"/>
                </a:cubicBezTo>
                <a:cubicBezTo>
                  <a:pt x="2588303" y="2397039"/>
                  <a:pt x="2494420" y="2336949"/>
                  <a:pt x="2516952" y="2239304"/>
                </a:cubicBezTo>
                <a:cubicBezTo>
                  <a:pt x="2528218" y="2186725"/>
                  <a:pt x="2599569" y="2175459"/>
                  <a:pt x="2659654" y="2182970"/>
                </a:cubicBezTo>
                <a:cubicBezTo>
                  <a:pt x="2633367" y="2025235"/>
                  <a:pt x="2817378" y="1965145"/>
                  <a:pt x="2869953" y="2092835"/>
                </a:cubicBezTo>
                <a:cubicBezTo>
                  <a:pt x="2896240" y="2028991"/>
                  <a:pt x="2926283" y="1976412"/>
                  <a:pt x="2990123" y="1983923"/>
                </a:cubicBezTo>
                <a:cubicBezTo>
                  <a:pt x="3061475" y="1995190"/>
                  <a:pt x="3080251" y="2081569"/>
                  <a:pt x="3095273" y="2160436"/>
                </a:cubicBezTo>
                <a:cubicBezTo>
                  <a:pt x="3121560" y="2119125"/>
                  <a:pt x="3136581" y="2062791"/>
                  <a:pt x="3189156" y="2059035"/>
                </a:cubicBezTo>
                <a:cubicBezTo>
                  <a:pt x="3230464" y="2055279"/>
                  <a:pt x="3283039" y="2100346"/>
                  <a:pt x="3290550" y="2156681"/>
                </a:cubicBezTo>
                <a:cubicBezTo>
                  <a:pt x="3301816" y="2213014"/>
                  <a:pt x="3275528" y="2273104"/>
                  <a:pt x="3268018" y="2329438"/>
                </a:cubicBezTo>
                <a:cubicBezTo>
                  <a:pt x="3305571" y="2288126"/>
                  <a:pt x="3463295" y="2231793"/>
                  <a:pt x="3437007" y="2397039"/>
                </a:cubicBezTo>
                <a:cubicBezTo>
                  <a:pt x="3421986" y="2464638"/>
                  <a:pt x="3346880" y="2513461"/>
                  <a:pt x="3354390" y="2629884"/>
                </a:cubicBezTo>
                <a:cubicBezTo>
                  <a:pt x="3361901" y="2674952"/>
                  <a:pt x="3376922" y="2682463"/>
                  <a:pt x="3384433" y="2738797"/>
                </a:cubicBezTo>
                <a:cubicBezTo>
                  <a:pt x="3320592" y="2689974"/>
                  <a:pt x="3279284" y="2611106"/>
                  <a:pt x="3226709" y="2547261"/>
                </a:cubicBezTo>
                <a:cubicBezTo>
                  <a:pt x="3260507" y="2457127"/>
                  <a:pt x="3252996" y="2318172"/>
                  <a:pt x="3159113" y="2306904"/>
                </a:cubicBezTo>
                <a:cubicBezTo>
                  <a:pt x="3132826" y="2344460"/>
                  <a:pt x="3151603" y="2434595"/>
                  <a:pt x="3132826" y="2483416"/>
                </a:cubicBezTo>
                <a:cubicBezTo>
                  <a:pt x="3072741" y="2378261"/>
                  <a:pt x="3050209" y="2228037"/>
                  <a:pt x="2937549" y="2182970"/>
                </a:cubicBezTo>
                <a:cubicBezTo>
                  <a:pt x="2907506" y="2239304"/>
                  <a:pt x="2945059" y="2299393"/>
                  <a:pt x="2960081" y="2340705"/>
                </a:cubicBezTo>
                <a:cubicBezTo>
                  <a:pt x="2926283" y="2318172"/>
                  <a:pt x="2768559" y="2235548"/>
                  <a:pt x="2764804" y="2329438"/>
                </a:cubicBezTo>
                <a:cubicBezTo>
                  <a:pt x="2761048" y="2366994"/>
                  <a:pt x="2791091" y="2363238"/>
                  <a:pt x="2802357" y="2393283"/>
                </a:cubicBezTo>
                <a:cubicBezTo>
                  <a:pt x="2824889" y="2404550"/>
                  <a:pt x="2854932" y="2408306"/>
                  <a:pt x="2884974" y="2415817"/>
                </a:cubicBezTo>
                <a:cubicBezTo>
                  <a:pt x="2915017" y="2419572"/>
                  <a:pt x="2952570" y="2415817"/>
                  <a:pt x="2963836" y="2442105"/>
                </a:cubicBezTo>
                <a:cubicBezTo>
                  <a:pt x="2911261" y="2453371"/>
                  <a:pt x="2821134" y="2464638"/>
                  <a:pt x="2828644" y="2528483"/>
                </a:cubicBezTo>
                <a:cubicBezTo>
                  <a:pt x="2832400" y="2569795"/>
                  <a:pt x="2907506" y="2584817"/>
                  <a:pt x="2975102" y="2581062"/>
                </a:cubicBezTo>
                <a:cubicBezTo>
                  <a:pt x="3023921" y="2577306"/>
                  <a:pt x="3095273" y="2547261"/>
                  <a:pt x="3151603" y="2573550"/>
                </a:cubicBezTo>
                <a:cubicBezTo>
                  <a:pt x="3095273" y="2592328"/>
                  <a:pt x="2933793" y="2607351"/>
                  <a:pt x="2986368" y="2716263"/>
                </a:cubicBezTo>
                <a:cubicBezTo>
                  <a:pt x="2997634" y="2738797"/>
                  <a:pt x="3016411" y="2761330"/>
                  <a:pt x="3046453" y="2765086"/>
                </a:cubicBezTo>
                <a:cubicBezTo>
                  <a:pt x="3095273" y="2772597"/>
                  <a:pt x="3140337" y="2720018"/>
                  <a:pt x="3177890" y="2720018"/>
                </a:cubicBezTo>
                <a:cubicBezTo>
                  <a:pt x="3234220" y="2720018"/>
                  <a:pt x="3331858" y="2825175"/>
                  <a:pt x="3365656" y="2870242"/>
                </a:cubicBezTo>
                <a:cubicBezTo>
                  <a:pt x="3388188" y="2896532"/>
                  <a:pt x="3403210" y="2937843"/>
                  <a:pt x="3425741" y="2982910"/>
                </a:cubicBezTo>
                <a:cubicBezTo>
                  <a:pt x="3444518" y="3024222"/>
                  <a:pt x="3470805" y="3061778"/>
                  <a:pt x="3485827" y="3088067"/>
                </a:cubicBezTo>
                <a:cubicBezTo>
                  <a:pt x="3542157" y="3223268"/>
                  <a:pt x="3553423" y="3335936"/>
                  <a:pt x="3579710" y="3489915"/>
                </a:cubicBezTo>
                <a:cubicBezTo>
                  <a:pt x="3643551" y="3305891"/>
                  <a:pt x="3718657" y="3133134"/>
                  <a:pt x="3801274" y="2971644"/>
                </a:cubicBezTo>
                <a:cubicBezTo>
                  <a:pt x="3790008" y="2735041"/>
                  <a:pt x="3846338" y="2528483"/>
                  <a:pt x="3891402" y="2336949"/>
                </a:cubicBezTo>
                <a:cubicBezTo>
                  <a:pt x="3835072" y="2250571"/>
                  <a:pt x="3733679" y="2205503"/>
                  <a:pt x="3703636" y="2092835"/>
                </a:cubicBezTo>
                <a:cubicBezTo>
                  <a:pt x="3692370" y="2051524"/>
                  <a:pt x="3692370" y="1972656"/>
                  <a:pt x="3681104" y="1935100"/>
                </a:cubicBezTo>
                <a:cubicBezTo>
                  <a:pt x="3827562" y="1961390"/>
                  <a:pt x="3887647" y="2081569"/>
                  <a:pt x="3906424" y="2250571"/>
                </a:cubicBezTo>
                <a:cubicBezTo>
                  <a:pt x="4007817" y="1938856"/>
                  <a:pt x="3917690" y="1525740"/>
                  <a:pt x="3801274" y="1292894"/>
                </a:cubicBezTo>
                <a:cubicBezTo>
                  <a:pt x="3774987" y="1240315"/>
                  <a:pt x="3729923" y="1199004"/>
                  <a:pt x="3718657" y="1135158"/>
                </a:cubicBezTo>
                <a:cubicBezTo>
                  <a:pt x="3725229" y="1131403"/>
                  <a:pt x="3731566" y="1131168"/>
                  <a:pt x="3737610" y="1133222"/>
                </a:cubicBezTo>
                <a:close/>
                <a:moveTo>
                  <a:pt x="4962348" y="880006"/>
                </a:moveTo>
                <a:cubicBezTo>
                  <a:pt x="4973577" y="880006"/>
                  <a:pt x="4984807" y="891285"/>
                  <a:pt x="5003523" y="898805"/>
                </a:cubicBezTo>
                <a:cubicBezTo>
                  <a:pt x="5037211" y="906325"/>
                  <a:pt x="5070900" y="906325"/>
                  <a:pt x="5089615" y="932644"/>
                </a:cubicBezTo>
                <a:cubicBezTo>
                  <a:pt x="5130790" y="977762"/>
                  <a:pt x="5164479" y="1128157"/>
                  <a:pt x="5171965" y="1225914"/>
                </a:cubicBezTo>
                <a:cubicBezTo>
                  <a:pt x="5175708" y="1304871"/>
                  <a:pt x="5175708" y="1387588"/>
                  <a:pt x="5171965" y="1455266"/>
                </a:cubicBezTo>
                <a:cubicBezTo>
                  <a:pt x="5168222" y="1470305"/>
                  <a:pt x="5164479" y="1496625"/>
                  <a:pt x="5149506" y="1511664"/>
                </a:cubicBezTo>
                <a:cubicBezTo>
                  <a:pt x="5134533" y="1327430"/>
                  <a:pt x="5123304" y="1101838"/>
                  <a:pt x="4996036" y="1026641"/>
                </a:cubicBezTo>
                <a:cubicBezTo>
                  <a:pt x="4943632" y="1094318"/>
                  <a:pt x="4996036" y="1244713"/>
                  <a:pt x="5025982" y="1316151"/>
                </a:cubicBezTo>
                <a:cubicBezTo>
                  <a:pt x="5059670" y="1387588"/>
                  <a:pt x="5085872" y="1459026"/>
                  <a:pt x="5112074" y="1515424"/>
                </a:cubicBezTo>
                <a:cubicBezTo>
                  <a:pt x="5093359" y="1515424"/>
                  <a:pt x="5074643" y="1492865"/>
                  <a:pt x="5063413" y="1477825"/>
                </a:cubicBezTo>
                <a:cubicBezTo>
                  <a:pt x="5033468" y="1436467"/>
                  <a:pt x="5014752" y="1391348"/>
                  <a:pt x="4988550" y="1346230"/>
                </a:cubicBezTo>
                <a:cubicBezTo>
                  <a:pt x="4951119" y="1286072"/>
                  <a:pt x="4909944" y="1233434"/>
                  <a:pt x="4876255" y="1154476"/>
                </a:cubicBezTo>
                <a:cubicBezTo>
                  <a:pt x="4827594" y="1041680"/>
                  <a:pt x="4820108" y="872486"/>
                  <a:pt x="4962348" y="880006"/>
                </a:cubicBezTo>
                <a:close/>
                <a:moveTo>
                  <a:pt x="3351109" y="443861"/>
                </a:moveTo>
                <a:cubicBezTo>
                  <a:pt x="3358610" y="443861"/>
                  <a:pt x="3358610" y="447618"/>
                  <a:pt x="3362360" y="451375"/>
                </a:cubicBezTo>
                <a:cubicBezTo>
                  <a:pt x="3403614" y="680557"/>
                  <a:pt x="3632387" y="699343"/>
                  <a:pt x="3692393" y="909740"/>
                </a:cubicBezTo>
                <a:cubicBezTo>
                  <a:pt x="3692393" y="928525"/>
                  <a:pt x="3692393" y="947310"/>
                  <a:pt x="3692393" y="966096"/>
                </a:cubicBezTo>
                <a:cubicBezTo>
                  <a:pt x="3748649" y="1014938"/>
                  <a:pt x="3861161" y="1018695"/>
                  <a:pt x="3954920" y="1011181"/>
                </a:cubicBezTo>
                <a:cubicBezTo>
                  <a:pt x="3902415" y="1075051"/>
                  <a:pt x="3741148" y="1078808"/>
                  <a:pt x="3681142" y="1014938"/>
                </a:cubicBezTo>
                <a:cubicBezTo>
                  <a:pt x="3647389" y="1086322"/>
                  <a:pt x="3557380" y="1120136"/>
                  <a:pt x="3478622" y="1056266"/>
                </a:cubicBezTo>
                <a:cubicBezTo>
                  <a:pt x="3444868" y="1029966"/>
                  <a:pt x="3429867" y="981124"/>
                  <a:pt x="3399864" y="947310"/>
                </a:cubicBezTo>
                <a:cubicBezTo>
                  <a:pt x="3351109" y="894711"/>
                  <a:pt x="3163590" y="804541"/>
                  <a:pt x="3096083" y="909740"/>
                </a:cubicBezTo>
                <a:cubicBezTo>
                  <a:pt x="3099833" y="875926"/>
                  <a:pt x="3141088" y="827084"/>
                  <a:pt x="3174841" y="808298"/>
                </a:cubicBezTo>
                <a:cubicBezTo>
                  <a:pt x="3227346" y="774485"/>
                  <a:pt x="3351109" y="751942"/>
                  <a:pt x="3437368" y="778242"/>
                </a:cubicBezTo>
                <a:cubicBezTo>
                  <a:pt x="3392363" y="710614"/>
                  <a:pt x="3339858" y="597902"/>
                  <a:pt x="3351109" y="443861"/>
                </a:cubicBezTo>
                <a:close/>
                <a:moveTo>
                  <a:pt x="3067049" y="202713"/>
                </a:moveTo>
                <a:cubicBezTo>
                  <a:pt x="3081812" y="202778"/>
                  <a:pt x="3097719" y="205595"/>
                  <a:pt x="3114624" y="211699"/>
                </a:cubicBezTo>
                <a:cubicBezTo>
                  <a:pt x="3118381" y="215454"/>
                  <a:pt x="3163461" y="245501"/>
                  <a:pt x="3174731" y="253012"/>
                </a:cubicBezTo>
                <a:cubicBezTo>
                  <a:pt x="3234838" y="305593"/>
                  <a:pt x="3272405" y="425779"/>
                  <a:pt x="3302458" y="478360"/>
                </a:cubicBezTo>
                <a:cubicBezTo>
                  <a:pt x="3294945" y="497139"/>
                  <a:pt x="3276161" y="463337"/>
                  <a:pt x="3268648" y="455825"/>
                </a:cubicBezTo>
                <a:cubicBezTo>
                  <a:pt x="3219811" y="429535"/>
                  <a:pt x="3148434" y="399488"/>
                  <a:pt x="3080814" y="418267"/>
                </a:cubicBezTo>
                <a:cubicBezTo>
                  <a:pt x="3118381" y="433290"/>
                  <a:pt x="3144677" y="474604"/>
                  <a:pt x="3178488" y="500895"/>
                </a:cubicBezTo>
                <a:cubicBezTo>
                  <a:pt x="3216054" y="527185"/>
                  <a:pt x="3257378" y="538453"/>
                  <a:pt x="3283675" y="579766"/>
                </a:cubicBezTo>
                <a:cubicBezTo>
                  <a:pt x="3212298" y="579766"/>
                  <a:pt x="3170974" y="545964"/>
                  <a:pt x="3114624" y="530941"/>
                </a:cubicBezTo>
                <a:cubicBezTo>
                  <a:pt x="3137164" y="583522"/>
                  <a:pt x="3186001" y="654882"/>
                  <a:pt x="3242351" y="684928"/>
                </a:cubicBezTo>
                <a:cubicBezTo>
                  <a:pt x="3231081" y="696196"/>
                  <a:pt x="3201028" y="692440"/>
                  <a:pt x="3182244" y="688684"/>
                </a:cubicBezTo>
                <a:cubicBezTo>
                  <a:pt x="3122137" y="673661"/>
                  <a:pt x="3062031" y="609813"/>
                  <a:pt x="3024464" y="568499"/>
                </a:cubicBezTo>
                <a:cubicBezTo>
                  <a:pt x="3009437" y="681173"/>
                  <a:pt x="3092084" y="726242"/>
                  <a:pt x="3144677" y="775067"/>
                </a:cubicBezTo>
                <a:cubicBezTo>
                  <a:pt x="3110867" y="778823"/>
                  <a:pt x="3069544" y="756289"/>
                  <a:pt x="3024464" y="741265"/>
                </a:cubicBezTo>
                <a:cubicBezTo>
                  <a:pt x="2960600" y="714975"/>
                  <a:pt x="2904250" y="692440"/>
                  <a:pt x="2866683" y="636103"/>
                </a:cubicBezTo>
                <a:cubicBezTo>
                  <a:pt x="2810333" y="549720"/>
                  <a:pt x="2847900" y="429535"/>
                  <a:pt x="2975627" y="422023"/>
                </a:cubicBezTo>
                <a:cubicBezTo>
                  <a:pt x="2916460" y="336579"/>
                  <a:pt x="2963712" y="202250"/>
                  <a:pt x="3067049" y="202713"/>
                </a:cubicBezTo>
                <a:close/>
                <a:moveTo>
                  <a:pt x="6055132" y="93"/>
                </a:moveTo>
                <a:cubicBezTo>
                  <a:pt x="6060228" y="1854"/>
                  <a:pt x="6067960" y="27915"/>
                  <a:pt x="6073583" y="30732"/>
                </a:cubicBezTo>
                <a:cubicBezTo>
                  <a:pt x="6148559" y="109620"/>
                  <a:pt x="6216037" y="192265"/>
                  <a:pt x="6272269" y="289935"/>
                </a:cubicBezTo>
                <a:cubicBezTo>
                  <a:pt x="6287264" y="376336"/>
                  <a:pt x="6306008" y="447711"/>
                  <a:pt x="6276018" y="522842"/>
                </a:cubicBezTo>
                <a:cubicBezTo>
                  <a:pt x="6253525" y="590460"/>
                  <a:pt x="6204791" y="654322"/>
                  <a:pt x="6159805" y="710670"/>
                </a:cubicBezTo>
                <a:cubicBezTo>
                  <a:pt x="6114819" y="763262"/>
                  <a:pt x="6069834" y="823367"/>
                  <a:pt x="6021100" y="868446"/>
                </a:cubicBezTo>
                <a:cubicBezTo>
                  <a:pt x="5916133" y="973629"/>
                  <a:pt x="5784925" y="1048761"/>
                  <a:pt x="5683708" y="1120135"/>
                </a:cubicBezTo>
                <a:cubicBezTo>
                  <a:pt x="5736191" y="1029978"/>
                  <a:pt x="5826162" y="951090"/>
                  <a:pt x="5912385" y="875959"/>
                </a:cubicBezTo>
                <a:cubicBezTo>
                  <a:pt x="6032346" y="770775"/>
                  <a:pt x="6197293" y="597973"/>
                  <a:pt x="6182298" y="353797"/>
                </a:cubicBezTo>
                <a:cubicBezTo>
                  <a:pt x="6182298" y="319988"/>
                  <a:pt x="6174800" y="286179"/>
                  <a:pt x="6163554" y="252370"/>
                </a:cubicBezTo>
                <a:cubicBezTo>
                  <a:pt x="6129815" y="162212"/>
                  <a:pt x="6047341" y="128403"/>
                  <a:pt x="6051090" y="8193"/>
                </a:cubicBezTo>
                <a:cubicBezTo>
                  <a:pt x="6052027" y="1619"/>
                  <a:pt x="6053433" y="-494"/>
                  <a:pt x="6055132" y="93"/>
                </a:cubicBezTo>
                <a:close/>
              </a:path>
            </a:pathLst>
          </a:custGeom>
          <a:solidFill>
            <a:srgbClr val="F4ABA6"/>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10" name="矩形 9"/>
          <p:cNvSpPr/>
          <p:nvPr/>
        </p:nvSpPr>
        <p:spPr>
          <a:xfrm>
            <a:off x="695325" y="2059305"/>
            <a:ext cx="4593590" cy="521970"/>
          </a:xfrm>
          <a:prstGeom prst="rect">
            <a:avLst/>
          </a:prstGeom>
        </p:spPr>
        <p:txBody>
          <a:bodyPr wrap="square">
            <a:spAutoFit/>
          </a:bodyPr>
          <a:lstStyle/>
          <a:p>
            <a:pPr algn="l"/>
            <a:r>
              <a:rPr lang="zh-CN" altLang="en-US" sz="2800" b="1" dirty="0">
                <a:solidFill>
                  <a:schemeClr val="tx1">
                    <a:lumMod val="65000"/>
                    <a:lumOff val="35000"/>
                  </a:schemeClr>
                </a:solidFill>
                <a:latin typeface="微软雅黑" panose="020B0503020204020204" charset="-122"/>
                <a:ea typeface="微软雅黑" panose="020B0503020204020204" charset="-122"/>
                <a:sym typeface="+mn-ea"/>
              </a:rPr>
              <a:t>（一）敬茶礼仪</a:t>
            </a:r>
            <a:endParaRPr lang="zh-CN" altLang="en-US" sz="28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矩形 11"/>
          <p:cNvSpPr/>
          <p:nvPr/>
        </p:nvSpPr>
        <p:spPr>
          <a:xfrm>
            <a:off x="1148080" y="2829560"/>
            <a:ext cx="3187065" cy="2999740"/>
          </a:xfrm>
          <a:prstGeom prst="rect">
            <a:avLst/>
          </a:prstGeom>
        </p:spPr>
        <p:txBody>
          <a:bodyPr wrap="square">
            <a:spAutoFit/>
            <a:scene3d>
              <a:camera prst="orthographicFront"/>
              <a:lightRig rig="threePt" dir="t"/>
            </a:scene3d>
          </a:bodyPr>
          <a:lstStyle/>
          <a:p>
            <a:pPr lvl="0" algn="l" fontAlgn="auto">
              <a:lnSpc>
                <a:spcPct val="150000"/>
              </a:lnSpc>
            </a:pPr>
            <a:r>
              <a:rPr dirty="0">
                <a:solidFill>
                  <a:schemeClr val="tx1"/>
                </a:solidFill>
                <a:effectLst/>
                <a:latin typeface="微软雅黑" panose="020B0503020204020204" charset="-122"/>
                <a:ea typeface="微软雅黑" panose="020B0503020204020204" charset="-122"/>
                <a:sym typeface="+mn-ea"/>
              </a:rPr>
              <a:t>1. 洁净手和茶具</a:t>
            </a:r>
            <a:endParaRPr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dirty="0">
                <a:solidFill>
                  <a:schemeClr val="tx1"/>
                </a:solidFill>
                <a:effectLst/>
                <a:latin typeface="微软雅黑" panose="020B0503020204020204" charset="-122"/>
                <a:ea typeface="微软雅黑" panose="020B0503020204020204" charset="-122"/>
                <a:sym typeface="+mn-ea"/>
              </a:rPr>
              <a:t>2. 合理控制沏茶水温</a:t>
            </a:r>
            <a:endParaRPr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dirty="0">
                <a:solidFill>
                  <a:schemeClr val="tx1"/>
                </a:solidFill>
                <a:effectLst/>
                <a:latin typeface="微软雅黑" panose="020B0503020204020204" charset="-122"/>
                <a:ea typeface="微软雅黑" panose="020B0503020204020204" charset="-122"/>
                <a:sym typeface="+mn-ea"/>
              </a:rPr>
              <a:t>3. 敬茶动作优雅</a:t>
            </a:r>
            <a:endParaRPr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dirty="0">
                <a:solidFill>
                  <a:schemeClr val="tx1"/>
                </a:solidFill>
                <a:effectLst/>
                <a:latin typeface="微软雅黑" panose="020B0503020204020204" charset="-122"/>
                <a:ea typeface="微软雅黑" panose="020B0503020204020204" charset="-122"/>
                <a:sym typeface="+mn-ea"/>
              </a:rPr>
              <a:t>4. 倒茶要适量</a:t>
            </a:r>
            <a:endParaRPr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dirty="0">
                <a:solidFill>
                  <a:schemeClr val="tx1"/>
                </a:solidFill>
                <a:effectLst/>
                <a:latin typeface="微软雅黑" panose="020B0503020204020204" charset="-122"/>
                <a:ea typeface="微软雅黑" panose="020B0503020204020204" charset="-122"/>
                <a:sym typeface="+mn-ea"/>
              </a:rPr>
              <a:t>5. 及时续茶</a:t>
            </a:r>
            <a:endParaRPr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dirty="0">
                <a:solidFill>
                  <a:schemeClr val="tx1"/>
                </a:solidFill>
                <a:effectLst/>
                <a:latin typeface="微软雅黑" panose="020B0503020204020204" charset="-122"/>
                <a:ea typeface="微软雅黑" panose="020B0503020204020204" charset="-122"/>
                <a:sym typeface="+mn-ea"/>
              </a:rPr>
              <a:t>6. 正确招待多位客人</a:t>
            </a:r>
            <a:endParaRPr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dirty="0">
                <a:solidFill>
                  <a:schemeClr val="tx1"/>
                </a:solidFill>
                <a:effectLst/>
                <a:latin typeface="微软雅黑" panose="020B0503020204020204" charset="-122"/>
                <a:ea typeface="微软雅黑" panose="020B0503020204020204" charset="-122"/>
                <a:sym typeface="+mn-ea"/>
              </a:rPr>
              <a:t>7. 其他礼仪规范</a:t>
            </a:r>
            <a:endParaRPr dirty="0">
              <a:solidFill>
                <a:schemeClr val="tx1"/>
              </a:solidFill>
              <a:effectLst/>
              <a:latin typeface="微软雅黑" panose="020B0503020204020204" charset="-122"/>
              <a:ea typeface="微软雅黑" panose="020B0503020204020204" charset="-122"/>
              <a:sym typeface="+mn-ea"/>
            </a:endParaRPr>
          </a:p>
        </p:txBody>
      </p:sp>
      <p:sp>
        <p:nvSpPr>
          <p:cNvPr id="7" name="矩形 6"/>
          <p:cNvSpPr/>
          <p:nvPr/>
        </p:nvSpPr>
        <p:spPr>
          <a:xfrm>
            <a:off x="8248015" y="3035935"/>
            <a:ext cx="3383280" cy="521970"/>
          </a:xfrm>
          <a:prstGeom prst="rect">
            <a:avLst/>
          </a:prstGeom>
        </p:spPr>
        <p:txBody>
          <a:bodyPr wrap="none">
            <a:spAutoFit/>
          </a:bodyPr>
          <a:lstStyle/>
          <a:p>
            <a:pPr algn="l"/>
            <a:r>
              <a:rPr lang="zh-CN" altLang="en-US" sz="2800" b="1">
                <a:solidFill>
                  <a:schemeClr val="tx1">
                    <a:lumMod val="65000"/>
                    <a:lumOff val="35000"/>
                  </a:schemeClr>
                </a:solidFill>
                <a:latin typeface="微软雅黑" panose="020B0503020204020204" charset="-122"/>
                <a:ea typeface="微软雅黑" panose="020B0503020204020204" charset="-122"/>
                <a:sym typeface="+mn-ea"/>
              </a:rPr>
              <a:t>（二）饮茶礼仪训练</a:t>
            </a:r>
            <a:endParaRPr lang="zh-CN" altLang="en-US" sz="28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7"/>
          <p:cNvSpPr/>
          <p:nvPr/>
        </p:nvSpPr>
        <p:spPr>
          <a:xfrm>
            <a:off x="8275955" y="3986530"/>
            <a:ext cx="3515360" cy="2168525"/>
          </a:xfrm>
          <a:prstGeom prst="rect">
            <a:avLst/>
          </a:prstGeom>
        </p:spPr>
        <p:txBody>
          <a:bodyPr wrap="square">
            <a:spAutoFit/>
            <a:scene3d>
              <a:camera prst="orthographicFront"/>
              <a:lightRig rig="threePt" dir="t"/>
            </a:scene3d>
          </a:bodyPr>
          <a:lstStyle/>
          <a:p>
            <a:pPr lvl="0" algn="l" fontAlgn="auto">
              <a:lnSpc>
                <a:spcPct val="150000"/>
              </a:lnSpc>
            </a:pPr>
            <a:r>
              <a:rPr dirty="0">
                <a:solidFill>
                  <a:schemeClr val="tx1"/>
                </a:solidFill>
                <a:effectLst/>
                <a:latin typeface="微软雅黑" panose="020B0503020204020204" charset="-122"/>
                <a:ea typeface="微软雅黑" panose="020B0503020204020204" charset="-122"/>
                <a:sym typeface="+mn-ea"/>
              </a:rPr>
              <a:t>1. 座次礼仪</a:t>
            </a:r>
            <a:endParaRPr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solidFill>
                <a:effectLst/>
                <a:latin typeface="微软雅黑" panose="020B0503020204020204" charset="-122"/>
                <a:ea typeface="微软雅黑" panose="020B0503020204020204" charset="-122"/>
                <a:sym typeface="+mn-ea"/>
              </a:rPr>
              <a:t>2. 整理好仪容仪表</a:t>
            </a:r>
            <a:endParaRPr lang="zh-CN"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solidFill>
                <a:effectLst/>
                <a:latin typeface="微软雅黑" panose="020B0503020204020204" charset="-122"/>
                <a:ea typeface="微软雅黑" panose="020B0503020204020204" charset="-122"/>
                <a:sym typeface="+mn-ea"/>
              </a:rPr>
              <a:t>3. 举止得体</a:t>
            </a:r>
            <a:endParaRPr lang="zh-CN"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solidFill>
                <a:effectLst/>
                <a:latin typeface="微软雅黑" panose="020B0503020204020204" charset="-122"/>
                <a:ea typeface="微软雅黑" panose="020B0503020204020204" charset="-122"/>
                <a:sym typeface="+mn-ea"/>
              </a:rPr>
              <a:t>4. 客人回礼</a:t>
            </a:r>
            <a:endParaRPr lang="zh-CN" dirty="0">
              <a:solidFill>
                <a:schemeClr val="tx1"/>
              </a:solidFill>
              <a:effectLst/>
              <a:latin typeface="微软雅黑" panose="020B0503020204020204" charset="-122"/>
              <a:ea typeface="微软雅黑" panose="020B0503020204020204" charset="-122"/>
              <a:sym typeface="+mn-ea"/>
            </a:endParaRPr>
          </a:p>
          <a:p>
            <a:pPr lvl="0" algn="l" fontAlgn="auto">
              <a:lnSpc>
                <a:spcPct val="150000"/>
              </a:lnSpc>
            </a:pPr>
            <a:r>
              <a:rPr lang="zh-CN" dirty="0">
                <a:solidFill>
                  <a:schemeClr val="tx1"/>
                </a:solidFill>
                <a:effectLst/>
                <a:latin typeface="微软雅黑" panose="020B0503020204020204" charset="-122"/>
                <a:ea typeface="微软雅黑" panose="020B0503020204020204" charset="-122"/>
                <a:sym typeface="+mn-ea"/>
              </a:rPr>
              <a:t>5. 伸掌礼仪</a:t>
            </a:r>
            <a:endParaRPr lang="zh-CN" dirty="0">
              <a:solidFill>
                <a:schemeClr val="tx1"/>
              </a:solidFill>
              <a:effectLst/>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grpId="1"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grpId="1"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1000"/>
                                        <p:tgtEl>
                                          <p:spTgt spid="6"/>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000"/>
                                        <p:tgtEl>
                                          <p:spTgt spid="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 grpId="0" bldLvl="0" animBg="1"/>
      <p:bldP spid="10" grpId="0"/>
      <p:bldP spid="10" grpId="1"/>
      <p:bldP spid="12" grpId="0"/>
      <p:bldP spid="12" grpId="1"/>
      <p:bldP spid="7"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556260" y="531495"/>
            <a:ext cx="4860290" cy="460375"/>
          </a:xfrm>
          <a:prstGeom prst="rect">
            <a:avLst/>
          </a:prstGeom>
          <a:solidFill>
            <a:schemeClr val="accent6">
              <a:lumMod val="60000"/>
              <a:lumOff val="40000"/>
            </a:schemeClr>
          </a:solidFill>
        </p:spPr>
        <p:txBody>
          <a:bodyPr wrap="square" rtlCol="0">
            <a:spAutoFit/>
          </a:bodyPr>
          <a:lstStyle/>
          <a:p>
            <a:r>
              <a:rPr lang="zh-CN" altLang="en-US" sz="2400" b="1">
                <a:latin typeface="华文仿宋" panose="02010600040101010101" charset="-122"/>
                <a:ea typeface="华文仿宋" panose="02010600040101010101" charset="-122"/>
              </a:rPr>
              <a:t>六、宴会中特殊情况的处理</a:t>
            </a:r>
            <a:endParaRPr lang="zh-CN" altLang="en-US" sz="2400" b="1">
              <a:latin typeface="华文仿宋" panose="02010600040101010101" charset="-122"/>
              <a:ea typeface="华文仿宋" panose="02010600040101010101" charset="-122"/>
            </a:endParaRPr>
          </a:p>
        </p:txBody>
      </p:sp>
      <p:sp>
        <p:nvSpPr>
          <p:cNvPr id="3" name="圆角矩形 2"/>
          <p:cNvSpPr/>
          <p:nvPr>
            <p:custDataLst>
              <p:tags r:id="rId2"/>
            </p:custDataLst>
          </p:nvPr>
        </p:nvSpPr>
        <p:spPr>
          <a:xfrm>
            <a:off x="1393190" y="3552190"/>
            <a:ext cx="818515" cy="819150"/>
          </a:xfrm>
          <a:prstGeom prst="roundRect">
            <a:avLst>
              <a:gd name="adj" fmla="val 8627"/>
            </a:avLst>
          </a:prstGeom>
          <a:solidFill>
            <a:srgbClr val="FA8024"/>
          </a:solidFill>
          <a:ln>
            <a:solidFill>
              <a:srgbClr val="FA802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9" name="椭圆 8"/>
          <p:cNvSpPr/>
          <p:nvPr>
            <p:custDataLst>
              <p:tags r:id="rId3"/>
            </p:custDataLst>
          </p:nvPr>
        </p:nvSpPr>
        <p:spPr>
          <a:xfrm>
            <a:off x="1316355" y="427037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5" name="圆角矩形 14"/>
          <p:cNvSpPr/>
          <p:nvPr>
            <p:custDataLst>
              <p:tags r:id="rId4"/>
            </p:custDataLst>
          </p:nvPr>
        </p:nvSpPr>
        <p:spPr>
          <a:xfrm>
            <a:off x="1299845" y="3458845"/>
            <a:ext cx="1005840" cy="1006475"/>
          </a:xfrm>
          <a:prstGeom prst="roundRect">
            <a:avLst>
              <a:gd name="adj" fmla="val 8627"/>
            </a:avLst>
          </a:prstGeom>
          <a:noFill/>
          <a:ln>
            <a:solidFill>
              <a:srgbClr val="FA802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6" name="椭圆 15"/>
          <p:cNvSpPr/>
          <p:nvPr>
            <p:custDataLst>
              <p:tags r:id="rId5"/>
            </p:custDataLst>
          </p:nvPr>
        </p:nvSpPr>
        <p:spPr>
          <a:xfrm>
            <a:off x="2182495" y="339852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47" name="文本框 46"/>
          <p:cNvSpPr txBox="1"/>
          <p:nvPr>
            <p:custDataLst>
              <p:tags r:id="rId6"/>
            </p:custDataLst>
          </p:nvPr>
        </p:nvSpPr>
        <p:spPr>
          <a:xfrm>
            <a:off x="1499870" y="3743325"/>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01</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50" name="直接箭头连接符 49"/>
          <p:cNvCxnSpPr/>
          <p:nvPr>
            <p:custDataLst>
              <p:tags r:id="rId7"/>
            </p:custDataLst>
          </p:nvPr>
        </p:nvCxnSpPr>
        <p:spPr>
          <a:xfrm flipV="1">
            <a:off x="1802765" y="1877695"/>
            <a:ext cx="0" cy="1581150"/>
          </a:xfrm>
          <a:prstGeom prst="straightConnector1">
            <a:avLst/>
          </a:prstGeom>
          <a:ln w="12700" cmpd="sng">
            <a:solidFill>
              <a:srgbClr val="FA8024"/>
            </a:solidFill>
            <a:prstDash val="sysDash"/>
            <a:tailEnd type="arrow"/>
          </a:ln>
        </p:spPr>
        <p:style>
          <a:lnRef idx="1">
            <a:srgbClr val="FA8024"/>
          </a:lnRef>
          <a:fillRef idx="0">
            <a:srgbClr val="FA8024"/>
          </a:fillRef>
          <a:effectRef idx="0">
            <a:srgbClr val="FA8024"/>
          </a:effectRef>
          <a:fontRef idx="minor">
            <a:srgbClr val="000000"/>
          </a:fontRef>
        </p:style>
      </p:cxnSp>
      <p:sp>
        <p:nvSpPr>
          <p:cNvPr id="53" name="圆角矩形 52"/>
          <p:cNvSpPr/>
          <p:nvPr>
            <p:custDataLst>
              <p:tags r:id="rId8"/>
            </p:custDataLst>
          </p:nvPr>
        </p:nvSpPr>
        <p:spPr>
          <a:xfrm rot="10800000">
            <a:off x="3270250" y="3553460"/>
            <a:ext cx="818515" cy="819150"/>
          </a:xfrm>
          <a:prstGeom prst="roundRect">
            <a:avLst>
              <a:gd name="adj" fmla="val 8627"/>
            </a:avLst>
          </a:prstGeom>
          <a:solidFill>
            <a:srgbClr val="885EFB"/>
          </a:solidFill>
          <a:ln>
            <a:solidFill>
              <a:srgbClr val="885EFB"/>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4" name="椭圆 53"/>
          <p:cNvSpPr/>
          <p:nvPr>
            <p:custDataLst>
              <p:tags r:id="rId9"/>
            </p:custDataLst>
          </p:nvPr>
        </p:nvSpPr>
        <p:spPr>
          <a:xfrm rot="10800000">
            <a:off x="3947795" y="344932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5" name="圆角矩形 54"/>
          <p:cNvSpPr/>
          <p:nvPr>
            <p:custDataLst>
              <p:tags r:id="rId10"/>
            </p:custDataLst>
          </p:nvPr>
        </p:nvSpPr>
        <p:spPr>
          <a:xfrm rot="10800000">
            <a:off x="3176905" y="3460115"/>
            <a:ext cx="1005840" cy="1006475"/>
          </a:xfrm>
          <a:prstGeom prst="roundRect">
            <a:avLst>
              <a:gd name="adj" fmla="val 8627"/>
            </a:avLst>
          </a:prstGeom>
          <a:noFill/>
          <a:ln>
            <a:solidFill>
              <a:srgbClr val="885EFB"/>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6" name="椭圆 55"/>
          <p:cNvSpPr/>
          <p:nvPr>
            <p:custDataLst>
              <p:tags r:id="rId11"/>
            </p:custDataLst>
          </p:nvPr>
        </p:nvSpPr>
        <p:spPr>
          <a:xfrm rot="10800000">
            <a:off x="3081655" y="432117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57" name="文本框 56"/>
          <p:cNvSpPr txBox="1"/>
          <p:nvPr>
            <p:custDataLst>
              <p:tags r:id="rId12"/>
            </p:custDataLst>
          </p:nvPr>
        </p:nvSpPr>
        <p:spPr>
          <a:xfrm>
            <a:off x="3376930" y="3744595"/>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02</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58" name="直接箭头连接符 57"/>
          <p:cNvCxnSpPr/>
          <p:nvPr>
            <p:custDataLst>
              <p:tags r:id="rId13"/>
            </p:custDataLst>
          </p:nvPr>
        </p:nvCxnSpPr>
        <p:spPr>
          <a:xfrm rot="10800000" flipV="1">
            <a:off x="3667125" y="4466590"/>
            <a:ext cx="0" cy="1581150"/>
          </a:xfrm>
          <a:prstGeom prst="straightConnector1">
            <a:avLst/>
          </a:prstGeom>
          <a:ln w="12700" cmpd="sng">
            <a:solidFill>
              <a:srgbClr val="885EFB"/>
            </a:solidFill>
            <a:prstDash val="sysDash"/>
            <a:tailEnd type="arrow"/>
          </a:ln>
        </p:spPr>
        <p:style>
          <a:lnRef idx="1">
            <a:srgbClr val="FA8024"/>
          </a:lnRef>
          <a:fillRef idx="0">
            <a:srgbClr val="FA8024"/>
          </a:fillRef>
          <a:effectRef idx="0">
            <a:srgbClr val="FA8024"/>
          </a:effectRef>
          <a:fontRef idx="minor">
            <a:srgbClr val="000000"/>
          </a:fontRef>
        </p:style>
      </p:cxnSp>
      <p:sp>
        <p:nvSpPr>
          <p:cNvPr id="60" name="圆角矩形 59"/>
          <p:cNvSpPr/>
          <p:nvPr>
            <p:custDataLst>
              <p:tags r:id="rId14"/>
            </p:custDataLst>
          </p:nvPr>
        </p:nvSpPr>
        <p:spPr>
          <a:xfrm>
            <a:off x="4988560" y="3552825"/>
            <a:ext cx="818515" cy="819150"/>
          </a:xfrm>
          <a:prstGeom prst="roundRect">
            <a:avLst>
              <a:gd name="adj" fmla="val 8627"/>
            </a:avLst>
          </a:prstGeom>
          <a:solidFill>
            <a:srgbClr val="00D6D6"/>
          </a:solidFill>
          <a:ln>
            <a:solidFill>
              <a:srgbClr val="00D6D6"/>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1" name="椭圆 60"/>
          <p:cNvSpPr/>
          <p:nvPr>
            <p:custDataLst>
              <p:tags r:id="rId15"/>
            </p:custDataLst>
          </p:nvPr>
        </p:nvSpPr>
        <p:spPr>
          <a:xfrm>
            <a:off x="4911725" y="427037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2" name="圆角矩形 61"/>
          <p:cNvSpPr/>
          <p:nvPr>
            <p:custDataLst>
              <p:tags r:id="rId16"/>
            </p:custDataLst>
          </p:nvPr>
        </p:nvSpPr>
        <p:spPr>
          <a:xfrm>
            <a:off x="4895215" y="3459480"/>
            <a:ext cx="1005840" cy="1006475"/>
          </a:xfrm>
          <a:prstGeom prst="roundRect">
            <a:avLst>
              <a:gd name="adj" fmla="val 8627"/>
            </a:avLst>
          </a:prstGeom>
          <a:noFill/>
          <a:ln>
            <a:solidFill>
              <a:srgbClr val="00D6D6"/>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3" name="椭圆 62"/>
          <p:cNvSpPr/>
          <p:nvPr>
            <p:custDataLst>
              <p:tags r:id="rId17"/>
            </p:custDataLst>
          </p:nvPr>
        </p:nvSpPr>
        <p:spPr>
          <a:xfrm>
            <a:off x="5777865" y="339852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4" name="文本框 63"/>
          <p:cNvSpPr txBox="1"/>
          <p:nvPr>
            <p:custDataLst>
              <p:tags r:id="rId18"/>
            </p:custDataLst>
          </p:nvPr>
        </p:nvSpPr>
        <p:spPr>
          <a:xfrm>
            <a:off x="5095240" y="3743960"/>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03</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65" name="直接箭头连接符 64"/>
          <p:cNvCxnSpPr/>
          <p:nvPr>
            <p:custDataLst>
              <p:tags r:id="rId19"/>
            </p:custDataLst>
          </p:nvPr>
        </p:nvCxnSpPr>
        <p:spPr>
          <a:xfrm flipV="1">
            <a:off x="5398135" y="1878330"/>
            <a:ext cx="0" cy="1581150"/>
          </a:xfrm>
          <a:prstGeom prst="straightConnector1">
            <a:avLst/>
          </a:prstGeom>
          <a:ln w="12700" cmpd="sng">
            <a:solidFill>
              <a:srgbClr val="00D6D6"/>
            </a:solidFill>
            <a:prstDash val="sysDash"/>
            <a:tailEnd type="arrow"/>
          </a:ln>
        </p:spPr>
        <p:style>
          <a:lnRef idx="1">
            <a:srgbClr val="FA8024"/>
          </a:lnRef>
          <a:fillRef idx="0">
            <a:srgbClr val="FA8024"/>
          </a:fillRef>
          <a:effectRef idx="0">
            <a:srgbClr val="FA8024"/>
          </a:effectRef>
          <a:fontRef idx="minor">
            <a:srgbClr val="000000"/>
          </a:fontRef>
        </p:style>
      </p:cxnSp>
      <p:sp>
        <p:nvSpPr>
          <p:cNvPr id="67" name="圆角矩形 66"/>
          <p:cNvSpPr/>
          <p:nvPr>
            <p:custDataLst>
              <p:tags r:id="rId20"/>
            </p:custDataLst>
          </p:nvPr>
        </p:nvSpPr>
        <p:spPr>
          <a:xfrm rot="10800000">
            <a:off x="6846570" y="3552825"/>
            <a:ext cx="818515" cy="819150"/>
          </a:xfrm>
          <a:prstGeom prst="roundRect">
            <a:avLst>
              <a:gd name="adj" fmla="val 8627"/>
            </a:avLst>
          </a:prstGeom>
          <a:solidFill>
            <a:srgbClr val="DA4767"/>
          </a:solidFill>
          <a:ln>
            <a:solidFill>
              <a:srgbClr val="DA4767"/>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8" name="椭圆 67"/>
          <p:cNvSpPr/>
          <p:nvPr>
            <p:custDataLst>
              <p:tags r:id="rId21"/>
            </p:custDataLst>
          </p:nvPr>
        </p:nvSpPr>
        <p:spPr>
          <a:xfrm rot="10800000">
            <a:off x="7546975" y="345948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9" name="圆角矩形 68"/>
          <p:cNvSpPr/>
          <p:nvPr>
            <p:custDataLst>
              <p:tags r:id="rId22"/>
            </p:custDataLst>
          </p:nvPr>
        </p:nvSpPr>
        <p:spPr>
          <a:xfrm rot="10800000">
            <a:off x="6752590" y="3458845"/>
            <a:ext cx="1005840" cy="1006475"/>
          </a:xfrm>
          <a:prstGeom prst="roundRect">
            <a:avLst>
              <a:gd name="adj" fmla="val 8627"/>
            </a:avLst>
          </a:prstGeom>
          <a:noFill/>
          <a:ln>
            <a:solidFill>
              <a:srgbClr val="DA4767"/>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0" name="椭圆 69"/>
          <p:cNvSpPr/>
          <p:nvPr>
            <p:custDataLst>
              <p:tags r:id="rId23"/>
            </p:custDataLst>
          </p:nvPr>
        </p:nvSpPr>
        <p:spPr>
          <a:xfrm rot="10800000">
            <a:off x="6680835" y="433133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1" name="文本框 70"/>
          <p:cNvSpPr txBox="1"/>
          <p:nvPr>
            <p:custDataLst>
              <p:tags r:id="rId24"/>
            </p:custDataLst>
          </p:nvPr>
        </p:nvSpPr>
        <p:spPr>
          <a:xfrm>
            <a:off x="6953250" y="3743960"/>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04</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72" name="直接箭头连接符 71"/>
          <p:cNvCxnSpPr/>
          <p:nvPr>
            <p:custDataLst>
              <p:tags r:id="rId25"/>
            </p:custDataLst>
          </p:nvPr>
        </p:nvCxnSpPr>
        <p:spPr>
          <a:xfrm rot="10800000" flipV="1">
            <a:off x="7255510" y="4465320"/>
            <a:ext cx="0" cy="1581150"/>
          </a:xfrm>
          <a:prstGeom prst="straightConnector1">
            <a:avLst/>
          </a:prstGeom>
          <a:ln w="12700" cmpd="sng">
            <a:solidFill>
              <a:srgbClr val="DA4767"/>
            </a:solidFill>
            <a:prstDash val="sysDash"/>
            <a:tailEnd type="arrow"/>
          </a:ln>
        </p:spPr>
        <p:style>
          <a:lnRef idx="1">
            <a:srgbClr val="FA8024"/>
          </a:lnRef>
          <a:fillRef idx="0">
            <a:srgbClr val="FA8024"/>
          </a:fillRef>
          <a:effectRef idx="0">
            <a:srgbClr val="FA8024"/>
          </a:effectRef>
          <a:fontRef idx="minor">
            <a:srgbClr val="000000"/>
          </a:fontRef>
        </p:style>
      </p:cxnSp>
      <p:sp>
        <p:nvSpPr>
          <p:cNvPr id="76" name="圆角矩形 75"/>
          <p:cNvSpPr/>
          <p:nvPr>
            <p:custDataLst>
              <p:tags r:id="rId26"/>
            </p:custDataLst>
          </p:nvPr>
        </p:nvSpPr>
        <p:spPr>
          <a:xfrm>
            <a:off x="8560435" y="3552825"/>
            <a:ext cx="818515" cy="819150"/>
          </a:xfrm>
          <a:prstGeom prst="roundRect">
            <a:avLst>
              <a:gd name="adj" fmla="val 8627"/>
            </a:avLst>
          </a:prstGeom>
          <a:solidFill>
            <a:srgbClr val="ED6E68"/>
          </a:solidFill>
          <a:ln>
            <a:solidFill>
              <a:srgbClr val="ED6E68"/>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7" name="椭圆 76"/>
          <p:cNvSpPr/>
          <p:nvPr>
            <p:custDataLst>
              <p:tags r:id="rId27"/>
            </p:custDataLst>
          </p:nvPr>
        </p:nvSpPr>
        <p:spPr>
          <a:xfrm>
            <a:off x="8483600" y="4270375"/>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8" name="圆角矩形 77"/>
          <p:cNvSpPr/>
          <p:nvPr>
            <p:custDataLst>
              <p:tags r:id="rId28"/>
            </p:custDataLst>
          </p:nvPr>
        </p:nvSpPr>
        <p:spPr>
          <a:xfrm>
            <a:off x="8467090" y="3459480"/>
            <a:ext cx="1005840" cy="1006475"/>
          </a:xfrm>
          <a:prstGeom prst="roundRect">
            <a:avLst>
              <a:gd name="adj" fmla="val 8627"/>
            </a:avLst>
          </a:prstGeom>
          <a:noFill/>
          <a:ln>
            <a:solidFill>
              <a:srgbClr val="ED6E68"/>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79" name="椭圆 78"/>
          <p:cNvSpPr/>
          <p:nvPr>
            <p:custDataLst>
              <p:tags r:id="rId29"/>
            </p:custDataLst>
          </p:nvPr>
        </p:nvSpPr>
        <p:spPr>
          <a:xfrm>
            <a:off x="9349740" y="3398520"/>
            <a:ext cx="194945" cy="194945"/>
          </a:xfrm>
          <a:prstGeom prst="ellips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80" name="文本框 79"/>
          <p:cNvSpPr txBox="1"/>
          <p:nvPr>
            <p:custDataLst>
              <p:tags r:id="rId30"/>
            </p:custDataLst>
          </p:nvPr>
        </p:nvSpPr>
        <p:spPr>
          <a:xfrm>
            <a:off x="8667115" y="3743960"/>
            <a:ext cx="605155" cy="436880"/>
          </a:xfrm>
          <a:prstGeom prst="rect">
            <a:avLst/>
          </a:prstGeom>
          <a:noFill/>
        </p:spPr>
        <p:txBody>
          <a:bodyPr wrap="square" bIns="0" rtlCol="0">
            <a:normAutofit fontScale="70000"/>
          </a:bodyPr>
          <a:p>
            <a:pPr algn="ctr"/>
            <a:r>
              <a:rPr lang="en-US" altLang="zh-CN" sz="3200" spc="300">
                <a:solidFill>
                  <a:srgbClr val="FEFFFF"/>
                </a:solidFill>
                <a:uFillTx/>
                <a:latin typeface="思源黑体 CN Bold" panose="020B0800000000000000" charset="-122"/>
                <a:ea typeface="思源黑体 CN Bold" panose="020B0800000000000000" charset="-122"/>
              </a:rPr>
              <a:t>05</a:t>
            </a:r>
            <a:endParaRPr lang="en-US" altLang="zh-CN" sz="3200" spc="300">
              <a:solidFill>
                <a:srgbClr val="FEFFFF"/>
              </a:solidFill>
              <a:uFillTx/>
              <a:latin typeface="思源黑体 CN Bold" panose="020B0800000000000000" charset="-122"/>
              <a:ea typeface="思源黑体 CN Bold" panose="020B0800000000000000" charset="-122"/>
            </a:endParaRPr>
          </a:p>
        </p:txBody>
      </p:sp>
      <p:cxnSp>
        <p:nvCxnSpPr>
          <p:cNvPr id="81" name="直接箭头连接符 80"/>
          <p:cNvCxnSpPr/>
          <p:nvPr>
            <p:custDataLst>
              <p:tags r:id="rId31"/>
            </p:custDataLst>
          </p:nvPr>
        </p:nvCxnSpPr>
        <p:spPr>
          <a:xfrm flipV="1">
            <a:off x="8970010" y="1878965"/>
            <a:ext cx="0" cy="1581150"/>
          </a:xfrm>
          <a:prstGeom prst="straightConnector1">
            <a:avLst/>
          </a:prstGeom>
          <a:ln w="12700" cmpd="sng">
            <a:solidFill>
              <a:srgbClr val="ED6E68"/>
            </a:solidFill>
            <a:prstDash val="sysDash"/>
            <a:tailEnd type="arrow"/>
          </a:ln>
        </p:spPr>
        <p:style>
          <a:lnRef idx="1">
            <a:srgbClr val="FA8024"/>
          </a:lnRef>
          <a:fillRef idx="0">
            <a:srgbClr val="FA8024"/>
          </a:fillRef>
          <a:effectRef idx="0">
            <a:srgbClr val="FA8024"/>
          </a:effectRef>
          <a:fontRef idx="minor">
            <a:srgbClr val="000000"/>
          </a:fontRef>
        </p:style>
      </p:cxnSp>
      <p:sp>
        <p:nvSpPr>
          <p:cNvPr id="100" name="文本框 99"/>
          <p:cNvSpPr txBox="1"/>
          <p:nvPr>
            <p:custDataLst>
              <p:tags r:id="rId32"/>
            </p:custDataLst>
          </p:nvPr>
        </p:nvSpPr>
        <p:spPr>
          <a:xfrm>
            <a:off x="2105025" y="1643380"/>
            <a:ext cx="3096260" cy="402590"/>
          </a:xfrm>
          <a:prstGeom prst="rect">
            <a:avLst/>
          </a:prstGeom>
          <a:noFill/>
        </p:spPr>
        <p:txBody>
          <a:bodyPr wrap="square" bIns="0" rtlCol="0"/>
          <a:p>
            <a:pPr algn="ctr"/>
            <a:r>
              <a:rPr lang="zh-CN" altLang="en-US" sz="1600" b="1" spc="300">
                <a:solidFill>
                  <a:srgbClr val="FA8024">
                    <a:lumMod val="75000"/>
                  </a:srgbClr>
                </a:solidFill>
                <a:uFillTx/>
                <a:latin typeface="思源黑体 CN Bold" panose="020B0800000000000000" charset="-122"/>
                <a:ea typeface="思源黑体 CN Bold" panose="020B0800000000000000" charset="-122"/>
              </a:rPr>
              <a:t>（一）随身物品摆在哪里</a:t>
            </a:r>
            <a:endParaRPr lang="zh-CN" altLang="en-US" sz="1600" b="1" spc="300">
              <a:solidFill>
                <a:srgbClr val="FA8024">
                  <a:lumMod val="75000"/>
                </a:srgbClr>
              </a:solidFill>
              <a:uFillTx/>
              <a:latin typeface="思源黑体 CN Bold" panose="020B0800000000000000" charset="-122"/>
              <a:ea typeface="思源黑体 CN Bold" panose="020B0800000000000000" charset="-122"/>
            </a:endParaRPr>
          </a:p>
        </p:txBody>
      </p:sp>
      <p:sp>
        <p:nvSpPr>
          <p:cNvPr id="96" name="文本框 95"/>
          <p:cNvSpPr txBox="1"/>
          <p:nvPr>
            <p:custDataLst>
              <p:tags r:id="rId33"/>
            </p:custDataLst>
          </p:nvPr>
        </p:nvSpPr>
        <p:spPr>
          <a:xfrm>
            <a:off x="4002405" y="4764405"/>
            <a:ext cx="1671955" cy="881380"/>
          </a:xfrm>
          <a:prstGeom prst="rect">
            <a:avLst/>
          </a:prstGeom>
          <a:noFill/>
        </p:spPr>
        <p:txBody>
          <a:bodyPr wrap="square" bIns="0" rtlCol="0"/>
          <a:p>
            <a:pPr algn="ctr"/>
            <a:r>
              <a:rPr lang="zh-CN" altLang="en-US" sz="1600" b="1" spc="300">
                <a:solidFill>
                  <a:srgbClr val="885EFB">
                    <a:lumMod val="50000"/>
                  </a:srgbClr>
                </a:solidFill>
                <a:uFillTx/>
                <a:latin typeface="思源黑体 CN Bold" panose="020B0800000000000000" charset="-122"/>
                <a:ea typeface="思源黑体 CN Bold" panose="020B0800000000000000" charset="-122"/>
              </a:rPr>
              <a:t>（二）主人在宴会前做宗教感恩仪式</a:t>
            </a:r>
            <a:endParaRPr lang="zh-CN" altLang="en-US" sz="1600" b="1" spc="300">
              <a:solidFill>
                <a:srgbClr val="885EFB">
                  <a:lumMod val="50000"/>
                </a:srgbClr>
              </a:solidFill>
              <a:uFillTx/>
              <a:latin typeface="思源黑体 CN Bold" panose="020B0800000000000000" charset="-122"/>
              <a:ea typeface="思源黑体 CN Bold" panose="020B0800000000000000" charset="-122"/>
            </a:endParaRPr>
          </a:p>
        </p:txBody>
      </p:sp>
      <p:sp>
        <p:nvSpPr>
          <p:cNvPr id="98" name="文本框 97"/>
          <p:cNvSpPr txBox="1"/>
          <p:nvPr>
            <p:custDataLst>
              <p:tags r:id="rId34"/>
            </p:custDataLst>
          </p:nvPr>
        </p:nvSpPr>
        <p:spPr>
          <a:xfrm>
            <a:off x="5749290" y="1643380"/>
            <a:ext cx="1671955" cy="881380"/>
          </a:xfrm>
          <a:prstGeom prst="rect">
            <a:avLst/>
          </a:prstGeom>
          <a:noFill/>
        </p:spPr>
        <p:txBody>
          <a:bodyPr wrap="square" bIns="0" rtlCol="0"/>
          <a:p>
            <a:pPr algn="ctr"/>
            <a:r>
              <a:rPr lang="zh-CN" altLang="en-US" sz="1600" b="1" spc="300">
                <a:solidFill>
                  <a:srgbClr val="00D6D6">
                    <a:lumMod val="75000"/>
                  </a:srgbClr>
                </a:solidFill>
                <a:uFillTx/>
                <a:latin typeface="思源黑体 CN Bold" panose="020B0800000000000000" charset="-122"/>
                <a:ea typeface="思源黑体 CN Bold" panose="020B0800000000000000" charset="-122"/>
              </a:rPr>
              <a:t>（三）有不喜欢吃的菜</a:t>
            </a:r>
            <a:endParaRPr lang="zh-CN" altLang="en-US" sz="1600" b="1" spc="300">
              <a:solidFill>
                <a:srgbClr val="00D6D6">
                  <a:lumMod val="75000"/>
                </a:srgbClr>
              </a:solidFill>
              <a:uFillTx/>
              <a:latin typeface="思源黑体 CN Bold" panose="020B0800000000000000" charset="-122"/>
              <a:ea typeface="思源黑体 CN Bold" panose="020B0800000000000000" charset="-122"/>
            </a:endParaRPr>
          </a:p>
        </p:txBody>
      </p:sp>
      <p:sp>
        <p:nvSpPr>
          <p:cNvPr id="102" name="文本框 101"/>
          <p:cNvSpPr txBox="1"/>
          <p:nvPr>
            <p:custDataLst>
              <p:tags r:id="rId35"/>
            </p:custDataLst>
          </p:nvPr>
        </p:nvSpPr>
        <p:spPr>
          <a:xfrm>
            <a:off x="7527925" y="4764405"/>
            <a:ext cx="2016760" cy="402590"/>
          </a:xfrm>
          <a:prstGeom prst="rect">
            <a:avLst/>
          </a:prstGeom>
          <a:noFill/>
        </p:spPr>
        <p:txBody>
          <a:bodyPr wrap="square" bIns="0" rtlCol="0"/>
          <a:p>
            <a:pPr algn="ctr"/>
            <a:r>
              <a:rPr lang="zh-CN" altLang="en-US" sz="1600" b="1" spc="300">
                <a:solidFill>
                  <a:srgbClr val="DA4767">
                    <a:lumMod val="75000"/>
                  </a:srgbClr>
                </a:solidFill>
                <a:uFillTx/>
                <a:latin typeface="思源黑体 CN Bold" panose="020B0800000000000000" charset="-122"/>
                <a:ea typeface="思源黑体 CN Bold" panose="020B0800000000000000" charset="-122"/>
              </a:rPr>
              <a:t>（四）异物塞牙</a:t>
            </a:r>
            <a:endParaRPr lang="zh-CN" altLang="en-US" sz="1600" b="1" spc="300">
              <a:solidFill>
                <a:srgbClr val="DA4767">
                  <a:lumMod val="75000"/>
                </a:srgbClr>
              </a:solidFill>
              <a:uFillTx/>
              <a:latin typeface="思源黑体 CN Bold" panose="020B0800000000000000" charset="-122"/>
              <a:ea typeface="思源黑体 CN Bold" panose="020B0800000000000000" charset="-122"/>
            </a:endParaRPr>
          </a:p>
        </p:txBody>
      </p:sp>
      <p:sp>
        <p:nvSpPr>
          <p:cNvPr id="104" name="文本框 103"/>
          <p:cNvSpPr txBox="1"/>
          <p:nvPr>
            <p:custDataLst>
              <p:tags r:id="rId36"/>
            </p:custDataLst>
          </p:nvPr>
        </p:nvSpPr>
        <p:spPr>
          <a:xfrm>
            <a:off x="9378950" y="1643380"/>
            <a:ext cx="1671955" cy="881380"/>
          </a:xfrm>
          <a:prstGeom prst="rect">
            <a:avLst/>
          </a:prstGeom>
          <a:noFill/>
        </p:spPr>
        <p:txBody>
          <a:bodyPr wrap="square" bIns="0" rtlCol="0">
            <a:normAutofit fontScale="80000"/>
          </a:bodyPr>
          <a:p>
            <a:pPr algn="ctr"/>
            <a:r>
              <a:rPr lang="zh-CN" altLang="en-US" sz="2000" b="1" spc="300">
                <a:solidFill>
                  <a:srgbClr val="ED6E68">
                    <a:lumMod val="75000"/>
                  </a:srgbClr>
                </a:solidFill>
                <a:uFillTx/>
                <a:latin typeface="思源黑体 CN Bold" panose="020B0800000000000000" charset="-122"/>
                <a:ea typeface="思源黑体 CN Bold" panose="020B0800000000000000" charset="-122"/>
              </a:rPr>
              <a:t>（五）上了葱、蒜、韭菜、洋葱类的菜肴</a:t>
            </a:r>
            <a:endParaRPr lang="zh-CN" altLang="en-US" sz="2000" b="1" spc="300">
              <a:solidFill>
                <a:srgbClr val="ED6E68">
                  <a:lumMod val="75000"/>
                </a:srgbClr>
              </a:solidFill>
              <a:uFillTx/>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556260" y="531495"/>
            <a:ext cx="4860290" cy="460375"/>
          </a:xfrm>
          <a:prstGeom prst="rect">
            <a:avLst/>
          </a:prstGeom>
          <a:solidFill>
            <a:schemeClr val="accent6">
              <a:lumMod val="60000"/>
              <a:lumOff val="40000"/>
            </a:schemeClr>
          </a:solidFill>
        </p:spPr>
        <p:txBody>
          <a:bodyPr wrap="square" rtlCol="0">
            <a:spAutoFit/>
          </a:bodyPr>
          <a:lstStyle/>
          <a:p>
            <a:r>
              <a:rPr lang="zh-CN" altLang="en-US" sz="2400" b="1">
                <a:latin typeface="华文仿宋" panose="02010600040101010101" charset="-122"/>
                <a:ea typeface="华文仿宋" panose="02010600040101010101" charset="-122"/>
              </a:rPr>
              <a:t>六、宴会中特殊情况的处理</a:t>
            </a:r>
            <a:endParaRPr lang="zh-CN" altLang="en-US" sz="2400" b="1">
              <a:latin typeface="华文仿宋" panose="02010600040101010101" charset="-122"/>
              <a:ea typeface="华文仿宋" panose="02010600040101010101" charset="-122"/>
            </a:endParaRPr>
          </a:p>
        </p:txBody>
      </p:sp>
      <p:sp>
        <p:nvSpPr>
          <p:cNvPr id="3" name="圆角矩形 2"/>
          <p:cNvSpPr/>
          <p:nvPr>
            <p:custDataLst>
              <p:tags r:id="rId2"/>
            </p:custDataLst>
          </p:nvPr>
        </p:nvSpPr>
        <p:spPr>
          <a:xfrm>
            <a:off x="1393190" y="3552190"/>
            <a:ext cx="818515" cy="819150"/>
          </a:xfrm>
          <a:prstGeom prst="roundRect">
            <a:avLst>
              <a:gd name="adj" fmla="val 8627"/>
            </a:avLst>
          </a:prstGeom>
          <a:solidFill>
            <a:schemeClr val="accent1"/>
          </a:solidFill>
          <a:ln>
            <a:solidFill>
              <a:schemeClr val="accent1"/>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9" name="椭圆 8"/>
          <p:cNvSpPr/>
          <p:nvPr>
            <p:custDataLst>
              <p:tags r:id="rId3"/>
            </p:custDataLst>
          </p:nvPr>
        </p:nvSpPr>
        <p:spPr>
          <a:xfrm>
            <a:off x="1316355" y="427037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15" name="圆角矩形 14"/>
          <p:cNvSpPr/>
          <p:nvPr>
            <p:custDataLst>
              <p:tags r:id="rId4"/>
            </p:custDataLst>
          </p:nvPr>
        </p:nvSpPr>
        <p:spPr>
          <a:xfrm>
            <a:off x="1299845" y="3458845"/>
            <a:ext cx="1005840" cy="1006475"/>
          </a:xfrm>
          <a:prstGeom prst="roundRect">
            <a:avLst>
              <a:gd name="adj" fmla="val 8627"/>
            </a:avLst>
          </a:prstGeom>
          <a:noFill/>
          <a:ln>
            <a:solidFill>
              <a:schemeClr val="accent1"/>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16" name="椭圆 15"/>
          <p:cNvSpPr/>
          <p:nvPr>
            <p:custDataLst>
              <p:tags r:id="rId5"/>
            </p:custDataLst>
          </p:nvPr>
        </p:nvSpPr>
        <p:spPr>
          <a:xfrm>
            <a:off x="2182495" y="339852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47" name="文本框 46"/>
          <p:cNvSpPr txBox="1"/>
          <p:nvPr>
            <p:custDataLst>
              <p:tags r:id="rId6"/>
            </p:custDataLst>
          </p:nvPr>
        </p:nvSpPr>
        <p:spPr>
          <a:xfrm>
            <a:off x="1499870" y="3743325"/>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06</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50" name="直接箭头连接符 49"/>
          <p:cNvCxnSpPr/>
          <p:nvPr>
            <p:custDataLst>
              <p:tags r:id="rId7"/>
            </p:custDataLst>
          </p:nvPr>
        </p:nvCxnSpPr>
        <p:spPr>
          <a:xfrm flipV="1">
            <a:off x="1802765" y="1877695"/>
            <a:ext cx="0" cy="1581150"/>
          </a:xfrm>
          <a:prstGeom prst="straightConnector1">
            <a:avLst/>
          </a:prstGeom>
          <a:ln w="12700" cmpd="sng">
            <a:solidFill>
              <a:schemeClr val="accent1"/>
            </a:solidFill>
            <a:prstDash val="sysDash"/>
            <a:tailEnd type="arrow"/>
          </a:ln>
        </p:spPr>
        <p:style>
          <a:lnRef idx="1">
            <a:srgbClr val="FA8024"/>
          </a:lnRef>
          <a:fillRef idx="0">
            <a:srgbClr val="FA8024"/>
          </a:fillRef>
          <a:effectRef idx="0">
            <a:srgbClr val="FA8024"/>
          </a:effectRef>
          <a:fontRef idx="minor">
            <a:srgbClr val="000000"/>
          </a:fontRef>
        </p:style>
      </p:cxnSp>
      <p:sp>
        <p:nvSpPr>
          <p:cNvPr id="53" name="圆角矩形 52"/>
          <p:cNvSpPr/>
          <p:nvPr>
            <p:custDataLst>
              <p:tags r:id="rId8"/>
            </p:custDataLst>
          </p:nvPr>
        </p:nvSpPr>
        <p:spPr>
          <a:xfrm rot="10800000">
            <a:off x="3270250" y="3553460"/>
            <a:ext cx="818515" cy="819150"/>
          </a:xfrm>
          <a:prstGeom prst="roundRect">
            <a:avLst>
              <a:gd name="adj" fmla="val 8627"/>
            </a:avLst>
          </a:prstGeom>
          <a:solidFill>
            <a:schemeClr val="accent2"/>
          </a:solidFill>
          <a:ln>
            <a:solidFill>
              <a:schemeClr val="accent2"/>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54" name="椭圆 53"/>
          <p:cNvSpPr/>
          <p:nvPr>
            <p:custDataLst>
              <p:tags r:id="rId9"/>
            </p:custDataLst>
          </p:nvPr>
        </p:nvSpPr>
        <p:spPr>
          <a:xfrm rot="10800000">
            <a:off x="3947795" y="344932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55" name="圆角矩形 54"/>
          <p:cNvSpPr/>
          <p:nvPr>
            <p:custDataLst>
              <p:tags r:id="rId10"/>
            </p:custDataLst>
          </p:nvPr>
        </p:nvSpPr>
        <p:spPr>
          <a:xfrm rot="10800000">
            <a:off x="3176905" y="3460115"/>
            <a:ext cx="1005840" cy="1006475"/>
          </a:xfrm>
          <a:prstGeom prst="roundRect">
            <a:avLst>
              <a:gd name="adj" fmla="val 8627"/>
            </a:avLst>
          </a:prstGeom>
          <a:noFill/>
          <a:ln>
            <a:solidFill>
              <a:schemeClr val="accent2"/>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56" name="椭圆 55"/>
          <p:cNvSpPr/>
          <p:nvPr>
            <p:custDataLst>
              <p:tags r:id="rId11"/>
            </p:custDataLst>
          </p:nvPr>
        </p:nvSpPr>
        <p:spPr>
          <a:xfrm rot="10800000">
            <a:off x="3081655" y="432117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57" name="文本框 56"/>
          <p:cNvSpPr txBox="1"/>
          <p:nvPr>
            <p:custDataLst>
              <p:tags r:id="rId12"/>
            </p:custDataLst>
          </p:nvPr>
        </p:nvSpPr>
        <p:spPr>
          <a:xfrm>
            <a:off x="3376930" y="3744595"/>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07</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58" name="直接箭头连接符 57"/>
          <p:cNvCxnSpPr/>
          <p:nvPr>
            <p:custDataLst>
              <p:tags r:id="rId13"/>
            </p:custDataLst>
          </p:nvPr>
        </p:nvCxnSpPr>
        <p:spPr>
          <a:xfrm rot="10800000" flipV="1">
            <a:off x="3667125" y="4466590"/>
            <a:ext cx="0" cy="1581150"/>
          </a:xfrm>
          <a:prstGeom prst="straightConnector1">
            <a:avLst/>
          </a:prstGeom>
          <a:ln w="12700" cmpd="sng">
            <a:solidFill>
              <a:schemeClr val="accent2"/>
            </a:solidFill>
            <a:prstDash val="sysDash"/>
            <a:tailEnd type="arrow"/>
          </a:ln>
        </p:spPr>
        <p:style>
          <a:lnRef idx="1">
            <a:srgbClr val="FA8024"/>
          </a:lnRef>
          <a:fillRef idx="0">
            <a:srgbClr val="FA8024"/>
          </a:fillRef>
          <a:effectRef idx="0">
            <a:srgbClr val="FA8024"/>
          </a:effectRef>
          <a:fontRef idx="minor">
            <a:srgbClr val="000000"/>
          </a:fontRef>
        </p:style>
      </p:cxnSp>
      <p:sp>
        <p:nvSpPr>
          <p:cNvPr id="60" name="圆角矩形 59"/>
          <p:cNvSpPr/>
          <p:nvPr>
            <p:custDataLst>
              <p:tags r:id="rId14"/>
            </p:custDataLst>
          </p:nvPr>
        </p:nvSpPr>
        <p:spPr>
          <a:xfrm>
            <a:off x="4988560" y="3552825"/>
            <a:ext cx="818515" cy="819150"/>
          </a:xfrm>
          <a:prstGeom prst="roundRect">
            <a:avLst>
              <a:gd name="adj" fmla="val 8627"/>
            </a:avLst>
          </a:prstGeom>
          <a:solidFill>
            <a:schemeClr val="accent3"/>
          </a:solidFill>
          <a:ln>
            <a:solidFill>
              <a:schemeClr val="accent3"/>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1" name="椭圆 60"/>
          <p:cNvSpPr/>
          <p:nvPr>
            <p:custDataLst>
              <p:tags r:id="rId15"/>
            </p:custDataLst>
          </p:nvPr>
        </p:nvSpPr>
        <p:spPr>
          <a:xfrm>
            <a:off x="4911725" y="427037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2" name="圆角矩形 61"/>
          <p:cNvSpPr/>
          <p:nvPr>
            <p:custDataLst>
              <p:tags r:id="rId16"/>
            </p:custDataLst>
          </p:nvPr>
        </p:nvSpPr>
        <p:spPr>
          <a:xfrm>
            <a:off x="4895215" y="3459480"/>
            <a:ext cx="1005840" cy="1006475"/>
          </a:xfrm>
          <a:prstGeom prst="roundRect">
            <a:avLst>
              <a:gd name="adj" fmla="val 8627"/>
            </a:avLst>
          </a:prstGeom>
          <a:noFill/>
          <a:ln>
            <a:solidFill>
              <a:schemeClr val="accent3"/>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3" name="椭圆 62"/>
          <p:cNvSpPr/>
          <p:nvPr>
            <p:custDataLst>
              <p:tags r:id="rId17"/>
            </p:custDataLst>
          </p:nvPr>
        </p:nvSpPr>
        <p:spPr>
          <a:xfrm>
            <a:off x="5777865" y="339852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4" name="文本框 63"/>
          <p:cNvSpPr txBox="1"/>
          <p:nvPr>
            <p:custDataLst>
              <p:tags r:id="rId18"/>
            </p:custDataLst>
          </p:nvPr>
        </p:nvSpPr>
        <p:spPr>
          <a:xfrm>
            <a:off x="5095240" y="3743960"/>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08</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65" name="直接箭头连接符 64"/>
          <p:cNvCxnSpPr/>
          <p:nvPr>
            <p:custDataLst>
              <p:tags r:id="rId19"/>
            </p:custDataLst>
          </p:nvPr>
        </p:nvCxnSpPr>
        <p:spPr>
          <a:xfrm flipV="1">
            <a:off x="5398135" y="1878330"/>
            <a:ext cx="0" cy="1581150"/>
          </a:xfrm>
          <a:prstGeom prst="straightConnector1">
            <a:avLst/>
          </a:prstGeom>
          <a:ln w="12700" cmpd="sng">
            <a:solidFill>
              <a:schemeClr val="accent3"/>
            </a:solidFill>
            <a:prstDash val="sysDash"/>
            <a:tailEnd type="arrow"/>
          </a:ln>
        </p:spPr>
        <p:style>
          <a:lnRef idx="1">
            <a:srgbClr val="FA8024"/>
          </a:lnRef>
          <a:fillRef idx="0">
            <a:srgbClr val="FA8024"/>
          </a:fillRef>
          <a:effectRef idx="0">
            <a:srgbClr val="FA8024"/>
          </a:effectRef>
          <a:fontRef idx="minor">
            <a:srgbClr val="000000"/>
          </a:fontRef>
        </p:style>
      </p:cxnSp>
      <p:sp>
        <p:nvSpPr>
          <p:cNvPr id="67" name="圆角矩形 66"/>
          <p:cNvSpPr/>
          <p:nvPr>
            <p:custDataLst>
              <p:tags r:id="rId20"/>
            </p:custDataLst>
          </p:nvPr>
        </p:nvSpPr>
        <p:spPr>
          <a:xfrm rot="10800000">
            <a:off x="6846570" y="3552825"/>
            <a:ext cx="818515" cy="819150"/>
          </a:xfrm>
          <a:prstGeom prst="roundRect">
            <a:avLst>
              <a:gd name="adj" fmla="val 8627"/>
            </a:avLst>
          </a:prstGeom>
          <a:solidFill>
            <a:schemeClr val="accent4"/>
          </a:solidFill>
          <a:ln>
            <a:solidFill>
              <a:schemeClr val="accent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8" name="椭圆 67"/>
          <p:cNvSpPr/>
          <p:nvPr>
            <p:custDataLst>
              <p:tags r:id="rId21"/>
            </p:custDataLst>
          </p:nvPr>
        </p:nvSpPr>
        <p:spPr>
          <a:xfrm rot="10800000">
            <a:off x="7546975" y="345948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69" name="圆角矩形 68"/>
          <p:cNvSpPr/>
          <p:nvPr>
            <p:custDataLst>
              <p:tags r:id="rId22"/>
            </p:custDataLst>
          </p:nvPr>
        </p:nvSpPr>
        <p:spPr>
          <a:xfrm rot="10800000">
            <a:off x="6752590" y="3458845"/>
            <a:ext cx="1005840" cy="1006475"/>
          </a:xfrm>
          <a:prstGeom prst="roundRect">
            <a:avLst>
              <a:gd name="adj" fmla="val 8627"/>
            </a:avLst>
          </a:prstGeom>
          <a:noFill/>
          <a:ln>
            <a:solidFill>
              <a:schemeClr val="accent4"/>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0" name="椭圆 69"/>
          <p:cNvSpPr/>
          <p:nvPr>
            <p:custDataLst>
              <p:tags r:id="rId23"/>
            </p:custDataLst>
          </p:nvPr>
        </p:nvSpPr>
        <p:spPr>
          <a:xfrm rot="10800000">
            <a:off x="6680835" y="433133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1" name="文本框 70"/>
          <p:cNvSpPr txBox="1"/>
          <p:nvPr>
            <p:custDataLst>
              <p:tags r:id="rId24"/>
            </p:custDataLst>
          </p:nvPr>
        </p:nvSpPr>
        <p:spPr>
          <a:xfrm>
            <a:off x="6953250" y="3743960"/>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09</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72" name="直接箭头连接符 71"/>
          <p:cNvCxnSpPr/>
          <p:nvPr>
            <p:custDataLst>
              <p:tags r:id="rId25"/>
            </p:custDataLst>
          </p:nvPr>
        </p:nvCxnSpPr>
        <p:spPr>
          <a:xfrm rot="10800000" flipV="1">
            <a:off x="7255510" y="4465320"/>
            <a:ext cx="0" cy="1581150"/>
          </a:xfrm>
          <a:prstGeom prst="straightConnector1">
            <a:avLst/>
          </a:prstGeom>
          <a:ln w="12700" cmpd="sng">
            <a:solidFill>
              <a:schemeClr val="accent4"/>
            </a:solidFill>
            <a:prstDash val="sysDash"/>
            <a:tailEnd type="arrow"/>
          </a:ln>
        </p:spPr>
        <p:style>
          <a:lnRef idx="1">
            <a:srgbClr val="FA8024"/>
          </a:lnRef>
          <a:fillRef idx="0">
            <a:srgbClr val="FA8024"/>
          </a:fillRef>
          <a:effectRef idx="0">
            <a:srgbClr val="FA8024"/>
          </a:effectRef>
          <a:fontRef idx="minor">
            <a:srgbClr val="000000"/>
          </a:fontRef>
        </p:style>
      </p:cxnSp>
      <p:sp>
        <p:nvSpPr>
          <p:cNvPr id="76" name="圆角矩形 75"/>
          <p:cNvSpPr/>
          <p:nvPr>
            <p:custDataLst>
              <p:tags r:id="rId26"/>
            </p:custDataLst>
          </p:nvPr>
        </p:nvSpPr>
        <p:spPr>
          <a:xfrm>
            <a:off x="8560435" y="3552825"/>
            <a:ext cx="818515" cy="819150"/>
          </a:xfrm>
          <a:prstGeom prst="roundRect">
            <a:avLst>
              <a:gd name="adj" fmla="val 8627"/>
            </a:avLst>
          </a:prstGeom>
          <a:solidFill>
            <a:schemeClr val="accent5"/>
          </a:solidFill>
          <a:ln>
            <a:solidFill>
              <a:schemeClr val="accent5"/>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7" name="椭圆 76"/>
          <p:cNvSpPr/>
          <p:nvPr>
            <p:custDataLst>
              <p:tags r:id="rId27"/>
            </p:custDataLst>
          </p:nvPr>
        </p:nvSpPr>
        <p:spPr>
          <a:xfrm>
            <a:off x="8483600" y="4270375"/>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8" name="圆角矩形 77"/>
          <p:cNvSpPr/>
          <p:nvPr>
            <p:custDataLst>
              <p:tags r:id="rId28"/>
            </p:custDataLst>
          </p:nvPr>
        </p:nvSpPr>
        <p:spPr>
          <a:xfrm>
            <a:off x="8467090" y="3459480"/>
            <a:ext cx="1005840" cy="1006475"/>
          </a:xfrm>
          <a:prstGeom prst="roundRect">
            <a:avLst>
              <a:gd name="adj" fmla="val 8627"/>
            </a:avLst>
          </a:prstGeom>
          <a:noFill/>
          <a:ln>
            <a:solidFill>
              <a:schemeClr val="accent5"/>
            </a:solidFill>
          </a:ln>
          <a:extLst>
            <a:ext uri="{909E8E84-426E-40DD-AFC4-6F175D3DCCD1}">
              <a14:hiddenFill xmlns:a14="http://schemas.microsoft.com/office/drawing/2010/main">
                <a:solidFill>
                  <a:srgbClr val="FA8024"/>
                </a:solidFill>
              </a14:hiddenFill>
            </a:ext>
          </a:ex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79" name="椭圆 78"/>
          <p:cNvSpPr/>
          <p:nvPr>
            <p:custDataLst>
              <p:tags r:id="rId29"/>
            </p:custDataLst>
          </p:nvPr>
        </p:nvSpPr>
        <p:spPr>
          <a:xfrm>
            <a:off x="9349740" y="3398520"/>
            <a:ext cx="194945" cy="194945"/>
          </a:xfrm>
          <a:prstGeom prst="ellipse">
            <a:avLst/>
          </a:prstGeom>
          <a:solidFill>
            <a:schemeClr val="bg1"/>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chemeClr val="lt1"/>
              </a:solidFill>
            </a:endParaRPr>
          </a:p>
        </p:txBody>
      </p:sp>
      <p:sp>
        <p:nvSpPr>
          <p:cNvPr id="80" name="文本框 79"/>
          <p:cNvSpPr txBox="1"/>
          <p:nvPr>
            <p:custDataLst>
              <p:tags r:id="rId30"/>
            </p:custDataLst>
          </p:nvPr>
        </p:nvSpPr>
        <p:spPr>
          <a:xfrm>
            <a:off x="8667115" y="3743960"/>
            <a:ext cx="605155" cy="436880"/>
          </a:xfrm>
          <a:prstGeom prst="rect">
            <a:avLst/>
          </a:prstGeom>
          <a:noFill/>
        </p:spPr>
        <p:txBody>
          <a:bodyPr wrap="square" bIns="0" rtlCol="0">
            <a:normAutofit fontScale="70000"/>
          </a:bodyPr>
          <a:p>
            <a:pPr algn="ctr"/>
            <a:r>
              <a:rPr lang="en-US" altLang="zh-CN" sz="3200" spc="300">
                <a:solidFill>
                  <a:schemeClr val="bg2"/>
                </a:solidFill>
                <a:uFillTx/>
                <a:latin typeface="思源黑体 CN Bold" panose="020B0800000000000000" charset="-122"/>
                <a:ea typeface="思源黑体 CN Bold" panose="020B0800000000000000" charset="-122"/>
              </a:rPr>
              <a:t>10</a:t>
            </a:r>
            <a:endParaRPr lang="en-US" altLang="zh-CN" sz="3200" spc="300">
              <a:solidFill>
                <a:schemeClr val="bg2"/>
              </a:solidFill>
              <a:uFillTx/>
              <a:latin typeface="思源黑体 CN Bold" panose="020B0800000000000000" charset="-122"/>
              <a:ea typeface="思源黑体 CN Bold" panose="020B0800000000000000" charset="-122"/>
            </a:endParaRPr>
          </a:p>
        </p:txBody>
      </p:sp>
      <p:cxnSp>
        <p:nvCxnSpPr>
          <p:cNvPr id="81" name="直接箭头连接符 80"/>
          <p:cNvCxnSpPr/>
          <p:nvPr>
            <p:custDataLst>
              <p:tags r:id="rId31"/>
            </p:custDataLst>
          </p:nvPr>
        </p:nvCxnSpPr>
        <p:spPr>
          <a:xfrm flipV="1">
            <a:off x="8970010" y="1878965"/>
            <a:ext cx="0" cy="1581150"/>
          </a:xfrm>
          <a:prstGeom prst="straightConnector1">
            <a:avLst/>
          </a:prstGeom>
          <a:ln w="12700" cmpd="sng">
            <a:solidFill>
              <a:schemeClr val="accent5"/>
            </a:solidFill>
            <a:prstDash val="sysDash"/>
            <a:tailEnd type="arrow"/>
          </a:ln>
        </p:spPr>
        <p:style>
          <a:lnRef idx="1">
            <a:srgbClr val="FA8024"/>
          </a:lnRef>
          <a:fillRef idx="0">
            <a:srgbClr val="FA8024"/>
          </a:fillRef>
          <a:effectRef idx="0">
            <a:srgbClr val="FA8024"/>
          </a:effectRef>
          <a:fontRef idx="minor">
            <a:srgbClr val="000000"/>
          </a:fontRef>
        </p:style>
      </p:cxnSp>
      <p:sp>
        <p:nvSpPr>
          <p:cNvPr id="100" name="文本框 99"/>
          <p:cNvSpPr txBox="1"/>
          <p:nvPr>
            <p:custDataLst>
              <p:tags r:id="rId32"/>
            </p:custDataLst>
          </p:nvPr>
        </p:nvSpPr>
        <p:spPr>
          <a:xfrm>
            <a:off x="2105025" y="1643380"/>
            <a:ext cx="3096260" cy="402590"/>
          </a:xfrm>
          <a:prstGeom prst="rect">
            <a:avLst/>
          </a:prstGeom>
          <a:noFill/>
        </p:spPr>
        <p:txBody>
          <a:bodyPr wrap="square" bIns="0" rtlCol="0"/>
          <a:p>
            <a:pPr algn="ctr"/>
            <a:r>
              <a:rPr lang="zh-CN" altLang="en-US" sz="1600" b="1" spc="300">
                <a:solidFill>
                  <a:schemeClr val="accent1">
                    <a:lumMod val="75000"/>
                  </a:schemeClr>
                </a:solidFill>
                <a:uFillTx/>
                <a:latin typeface="思源黑体 CN Bold" panose="020B0800000000000000" charset="-122"/>
                <a:ea typeface="思源黑体 CN Bold" panose="020B0800000000000000" charset="-122"/>
              </a:rPr>
              <a:t>（六）餐桌上洒了东西</a:t>
            </a:r>
            <a:endParaRPr lang="zh-CN" altLang="en-US" sz="1600" b="1" spc="300">
              <a:solidFill>
                <a:schemeClr val="accent1">
                  <a:lumMod val="75000"/>
                </a:schemeClr>
              </a:solidFill>
              <a:uFillTx/>
              <a:latin typeface="思源黑体 CN Bold" panose="020B0800000000000000" charset="-122"/>
              <a:ea typeface="思源黑体 CN Bold" panose="020B0800000000000000" charset="-122"/>
            </a:endParaRPr>
          </a:p>
        </p:txBody>
      </p:sp>
      <p:sp>
        <p:nvSpPr>
          <p:cNvPr id="96" name="文本框 95"/>
          <p:cNvSpPr txBox="1"/>
          <p:nvPr>
            <p:custDataLst>
              <p:tags r:id="rId33"/>
            </p:custDataLst>
          </p:nvPr>
        </p:nvSpPr>
        <p:spPr>
          <a:xfrm>
            <a:off x="4002405" y="4764405"/>
            <a:ext cx="1671955" cy="881380"/>
          </a:xfrm>
          <a:prstGeom prst="rect">
            <a:avLst/>
          </a:prstGeom>
          <a:noFill/>
        </p:spPr>
        <p:txBody>
          <a:bodyPr wrap="square" bIns="0" rtlCol="0"/>
          <a:p>
            <a:pPr algn="ctr"/>
            <a:r>
              <a:rPr lang="zh-CN" altLang="en-US" sz="1600" b="1" spc="300">
                <a:solidFill>
                  <a:schemeClr val="accent2">
                    <a:lumMod val="50000"/>
                  </a:schemeClr>
                </a:solidFill>
                <a:uFillTx/>
                <a:latin typeface="思源黑体 CN Bold" panose="020B0800000000000000" charset="-122"/>
                <a:ea typeface="思源黑体 CN Bold" panose="020B0800000000000000" charset="-122"/>
              </a:rPr>
              <a:t>（七）餐具掉到地上</a:t>
            </a:r>
            <a:endParaRPr lang="zh-CN" altLang="en-US" sz="1600" b="1" spc="300">
              <a:solidFill>
                <a:schemeClr val="accent2">
                  <a:lumMod val="50000"/>
                </a:schemeClr>
              </a:solidFill>
              <a:uFillTx/>
              <a:latin typeface="思源黑体 CN Bold" panose="020B0800000000000000" charset="-122"/>
              <a:ea typeface="思源黑体 CN Bold" panose="020B0800000000000000" charset="-122"/>
            </a:endParaRPr>
          </a:p>
        </p:txBody>
      </p:sp>
      <p:sp>
        <p:nvSpPr>
          <p:cNvPr id="98" name="文本框 97"/>
          <p:cNvSpPr txBox="1"/>
          <p:nvPr>
            <p:custDataLst>
              <p:tags r:id="rId34"/>
            </p:custDataLst>
          </p:nvPr>
        </p:nvSpPr>
        <p:spPr>
          <a:xfrm>
            <a:off x="5749290" y="1643380"/>
            <a:ext cx="1671955" cy="881380"/>
          </a:xfrm>
          <a:prstGeom prst="rect">
            <a:avLst/>
          </a:prstGeom>
          <a:noFill/>
        </p:spPr>
        <p:txBody>
          <a:bodyPr wrap="square" bIns="0" rtlCol="0"/>
          <a:p>
            <a:pPr algn="ctr"/>
            <a:r>
              <a:rPr lang="zh-CN" altLang="en-US" sz="1600" b="1" spc="300">
                <a:solidFill>
                  <a:schemeClr val="accent3">
                    <a:lumMod val="75000"/>
                  </a:schemeClr>
                </a:solidFill>
                <a:uFillTx/>
                <a:latin typeface="思源黑体 CN Bold" panose="020B0800000000000000" charset="-122"/>
                <a:ea typeface="思源黑体 CN Bold" panose="020B0800000000000000" charset="-122"/>
              </a:rPr>
              <a:t>（八）餐具看起来不干净</a:t>
            </a:r>
            <a:endParaRPr lang="zh-CN" altLang="en-US" sz="1600" b="1" spc="300">
              <a:solidFill>
                <a:schemeClr val="accent3">
                  <a:lumMod val="75000"/>
                </a:schemeClr>
              </a:solidFill>
              <a:uFillTx/>
              <a:latin typeface="思源黑体 CN Bold" panose="020B0800000000000000" charset="-122"/>
              <a:ea typeface="思源黑体 CN Bold" panose="020B0800000000000000" charset="-122"/>
            </a:endParaRPr>
          </a:p>
        </p:txBody>
      </p:sp>
      <p:sp>
        <p:nvSpPr>
          <p:cNvPr id="102" name="文本框 101"/>
          <p:cNvSpPr txBox="1"/>
          <p:nvPr>
            <p:custDataLst>
              <p:tags r:id="rId35"/>
            </p:custDataLst>
          </p:nvPr>
        </p:nvSpPr>
        <p:spPr>
          <a:xfrm>
            <a:off x="7527925" y="4764405"/>
            <a:ext cx="2016760" cy="544195"/>
          </a:xfrm>
          <a:prstGeom prst="rect">
            <a:avLst/>
          </a:prstGeom>
          <a:noFill/>
        </p:spPr>
        <p:txBody>
          <a:bodyPr wrap="square" bIns="0" rtlCol="0"/>
          <a:p>
            <a:pPr algn="ctr"/>
            <a:r>
              <a:rPr lang="zh-CN" altLang="en-US" sz="1600" b="1" spc="300">
                <a:solidFill>
                  <a:schemeClr val="accent4">
                    <a:lumMod val="75000"/>
                  </a:schemeClr>
                </a:solidFill>
                <a:uFillTx/>
                <a:latin typeface="思源黑体 CN Bold" panose="020B0800000000000000" charset="-122"/>
                <a:ea typeface="思源黑体 CN Bold" panose="020B0800000000000000" charset="-122"/>
              </a:rPr>
              <a:t>（九）食物不是同时上桌</a:t>
            </a:r>
            <a:endParaRPr lang="zh-CN" altLang="en-US" sz="1600" b="1" spc="300">
              <a:solidFill>
                <a:schemeClr val="accent4">
                  <a:lumMod val="75000"/>
                </a:schemeClr>
              </a:solidFill>
              <a:uFillTx/>
              <a:latin typeface="思源黑体 CN Bold" panose="020B0800000000000000" charset="-122"/>
              <a:ea typeface="思源黑体 CN Bold" panose="020B0800000000000000" charset="-122"/>
            </a:endParaRPr>
          </a:p>
        </p:txBody>
      </p:sp>
      <p:sp>
        <p:nvSpPr>
          <p:cNvPr id="104" name="文本框 103"/>
          <p:cNvSpPr txBox="1"/>
          <p:nvPr>
            <p:custDataLst>
              <p:tags r:id="rId36"/>
            </p:custDataLst>
          </p:nvPr>
        </p:nvSpPr>
        <p:spPr>
          <a:xfrm>
            <a:off x="9378950" y="1643380"/>
            <a:ext cx="1671955" cy="881380"/>
          </a:xfrm>
          <a:prstGeom prst="rect">
            <a:avLst/>
          </a:prstGeom>
          <a:noFill/>
        </p:spPr>
        <p:txBody>
          <a:bodyPr wrap="square" bIns="0" rtlCol="0">
            <a:normAutofit fontScale="90000"/>
          </a:bodyPr>
          <a:p>
            <a:pPr algn="ctr"/>
            <a:r>
              <a:rPr lang="zh-CN" altLang="en-US" sz="2000" b="1" spc="300">
                <a:solidFill>
                  <a:schemeClr val="accent5">
                    <a:lumMod val="75000"/>
                  </a:schemeClr>
                </a:solidFill>
                <a:uFillTx/>
                <a:latin typeface="思源黑体 CN Bold" panose="020B0800000000000000" charset="-122"/>
                <a:ea typeface="思源黑体 CN Bold" panose="020B0800000000000000" charset="-122"/>
              </a:rPr>
              <a:t>（十）看到同桌人脸上有饭粒</a:t>
            </a:r>
            <a:endParaRPr lang="zh-CN" altLang="en-US" sz="2000" b="1" spc="300">
              <a:solidFill>
                <a:schemeClr val="accent5">
                  <a:lumMod val="75000"/>
                </a:schemeClr>
              </a:solidFill>
              <a:uFillTx/>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870835"/>
            <a:ext cx="2812415" cy="3987165"/>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文本框 5"/>
          <p:cNvSpPr txBox="1"/>
          <p:nvPr/>
        </p:nvSpPr>
        <p:spPr>
          <a:xfrm>
            <a:off x="626110" y="704215"/>
            <a:ext cx="232981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餐桌小故事</a:t>
            </a:r>
            <a:endParaRPr lang="zh-CN" altLang="en-US" sz="2400" b="1">
              <a:latin typeface="华文仿宋" panose="02010600040101010101" charset="-122"/>
              <a:ea typeface="华文仿宋" panose="02010600040101010101" charset="-122"/>
            </a:endParaRPr>
          </a:p>
        </p:txBody>
      </p:sp>
      <p:sp>
        <p:nvSpPr>
          <p:cNvPr id="2" name="文本框 1"/>
          <p:cNvSpPr txBox="1"/>
          <p:nvPr/>
        </p:nvSpPr>
        <p:spPr>
          <a:xfrm>
            <a:off x="1476375" y="1454150"/>
            <a:ext cx="9580880" cy="4661535"/>
          </a:xfrm>
          <a:prstGeom prst="rect">
            <a:avLst/>
          </a:prstGeom>
          <a:solidFill>
            <a:schemeClr val="accent4">
              <a:lumMod val="40000"/>
              <a:lumOff val="60000"/>
            </a:schemeClr>
          </a:solidFill>
        </p:spPr>
        <p:txBody>
          <a:bodyPr wrap="square" rtlCol="0">
            <a:spAutoFit/>
          </a:bodyPr>
          <a:lstStyle/>
          <a:p>
            <a:pPr algn="ctr">
              <a:lnSpc>
                <a:spcPct val="150000"/>
              </a:lnSpc>
            </a:pPr>
            <a:r>
              <a:rPr lang="zh-CN" altLang="en-US"/>
              <a:t>没礼貌的叔叔</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中秋节到了，到处都是张灯结彩，大家都想与家人团圆。明明与爸爸妈妈也去爷爷家过节，奶奶听说孙子回来，一大早就开始张罗，做了一大桌的菜。正巧李叔叔来拜访爷爷，临近中午，爷爷便请他留下来吃饭。在爷爷的盛情挽留下，这个叔叔就留了下来了。一桌上菜品丰富，都是明明爱吃的，奶奶一个劲地给大家夹菜，用餐气氛其乐融融。忽然某一时间，可能是青菜不小心塞了牙，只见这个叔叔直接用手抠牙，将东西给抠了下来，看到这一幕大家都顿了顿，有一瞬间的不自然，但都又遮掩了过去。吃着吃着，李叔叔不只是因为什么被呛着了，对着桌子打了一个打喷嚏！大家感到很尴尬，都将伸出去的筷子收了回来，没有了胃口，只有李叔叔毫无查觉，依然继续吃着。李叔叔走后，明明对妈妈说：“妈妈，我不喜欢这个叔叔，他用手抠牙，之后又面向桌子打喷嚏，很不卫生，我都不想吃了。”妈妈对明明说：“所以啊，我们在吃饭的时候，一定要注意礼节。不然会给别人带来不便，也失了自我修养。”</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肆</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60057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馈赠礼仪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1808480"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故事导入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665480" y="888365"/>
            <a:ext cx="10180955" cy="5077460"/>
          </a:xfrm>
          <a:prstGeom prst="rect">
            <a:avLst/>
          </a:prstGeom>
          <a:solidFill>
            <a:schemeClr val="accent3">
              <a:lumMod val="40000"/>
              <a:lumOff val="60000"/>
            </a:schemeClr>
          </a:solidFill>
        </p:spPr>
        <p:txBody>
          <a:bodyPr wrap="square" rtlCol="0">
            <a:spAutoFit/>
          </a:bodyPr>
          <a:lstStyle/>
          <a:p>
            <a:pPr algn="l">
              <a:lnSpc>
                <a:spcPct val="150000"/>
              </a:lnSpc>
            </a:pPr>
            <a:r>
              <a:rPr lang="en-US" altLang="zh-CN"/>
              <a:t>       </a:t>
            </a:r>
            <a:r>
              <a:t>1924年，美国家具商尼科尔斯家突然失火。大火把家里的一切烧个精光,连同他准备出售的家具。</a:t>
            </a:r>
          </a:p>
          <a:p>
            <a:pPr algn="l">
              <a:lnSpc>
                <a:spcPct val="150000"/>
              </a:lnSpc>
            </a:pPr>
            <a:r>
              <a:t>　　火灾之后,面对满地狼藉,心有不甘的尼科尔斯到处寻找,终于找到一块已被烧焦的红松木。他的目光,长久地注视着那块木头独特的形状和漂亮的木纹。</a:t>
            </a:r>
          </a:p>
          <a:p>
            <a:pPr algn="l">
              <a:lnSpc>
                <a:spcPct val="150000"/>
              </a:lnSpc>
            </a:pPr>
            <a:r>
              <a:t>　　尼科尔斯找来一块碎玻璃片,小心翼翼地刮去红松木上的沉灰,接着用砂纸打磨光滑,然后又在上面涂了一层清漆。一番打理之后,那块烧焦的红松木呈现出一种温暖的'光泽和特别清晰的木纹。</a:t>
            </a:r>
          </a:p>
          <a:p>
            <a:pPr algn="l">
              <a:lnSpc>
                <a:spcPct val="150000"/>
              </a:lnSpc>
            </a:pPr>
            <a:r>
              <a:t>　　尼科尔斯灵机一动,若是将这种光泽与木纹应用到家具的制作上,生产出“仿纹家具”，效果应该不错吧?灵感突至的尼科尔斯,立刻着手制作仿纹家具。果然,这种仿纹家具一问世,就受到了顾客的热烈欢迎。大家争相购买,尼科尔斯生意也就越做越好。</a:t>
            </a:r>
          </a:p>
          <a:p>
            <a:pPr algn="l">
              <a:lnSpc>
                <a:spcPct val="150000"/>
              </a:lnSpc>
            </a:pPr>
            <a:r>
              <a:t>　　如今,尼科尔斯创造出的第一套仿纹家具,还收藏在纽约州博物院。</a:t>
            </a:r>
          </a:p>
          <a:p>
            <a:pPr algn="l">
              <a:lnSpc>
                <a:spcPct val="150000"/>
              </a:lnSpc>
            </a:pPr>
            <a:r>
              <a:t>　　人生不可能一帆风顺,难免会有灾难猝不及防地降临到我们的面前。但只要我们的心中充满希望,我们就能发现灾难下的生机,也就能找到一条新的人生之路。那条路,其实正是灾难馈赠给我们的最好礼物。</a:t>
            </a: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故事分析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647825" y="2038985"/>
            <a:ext cx="8193405" cy="2861310"/>
          </a:xfrm>
          <a:prstGeom prst="rect">
            <a:avLst/>
          </a:prstGeom>
          <a:solidFill>
            <a:schemeClr val="bg2">
              <a:lumMod val="90000"/>
            </a:schemeClr>
          </a:solidFill>
        </p:spPr>
        <p:txBody>
          <a:bodyPr wrap="square" rtlCol="0">
            <a:spAutoFit/>
          </a:bodyPr>
          <a:lstStyle/>
          <a:p>
            <a:pPr>
              <a:lnSpc>
                <a:spcPct val="200000"/>
              </a:lnSpc>
            </a:pPr>
            <a:r>
              <a:rPr lang="en-US" altLang="zh-CN">
                <a:sym typeface="+mn-ea"/>
              </a:rPr>
              <a:t>          </a:t>
            </a:r>
            <a:r>
              <a:rPr lang="zh-CN" altLang="en-US">
                <a:sym typeface="+mn-ea"/>
              </a:rPr>
              <a:t>“人生不可能一帆风顺，难免会有灾难猝不及防地降临到我们的面前。但只要我们的心中充满希望，我们就能发现灾难下的生机，也就能找到一条新的人生之路。那条路，其实正是灾难馈赠给我们的最好礼物”。这段话说得多么好：人生只要充满希望，就一定会赢得机遇，就会有美好的未来。</a:t>
            </a:r>
            <a:endParaRPr lang="zh-CN" altLang="en-US">
              <a:sym typeface="+mn-ea"/>
            </a:endParaRPr>
          </a:p>
          <a:p>
            <a:pPr>
              <a:lnSpc>
                <a:spcPct val="200000"/>
              </a:lnSpc>
            </a:pPr>
            <a:r>
              <a:rPr lang="en-US" altLang="zh-CN">
                <a:sym typeface="+mn-ea"/>
              </a:rPr>
              <a:t>       </a:t>
            </a: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25475" y="540385"/>
            <a:ext cx="3802380"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一、馈赠的含义及目的</a:t>
            </a:r>
            <a:endParaRPr lang="zh-CN" altLang="en-US" sz="2400" b="1">
              <a:latin typeface="华文仿宋" panose="02010600040101010101" charset="-122"/>
              <a:ea typeface="华文仿宋" panose="02010600040101010101" charset="-122"/>
            </a:endParaRPr>
          </a:p>
        </p:txBody>
      </p:sp>
      <p:grpSp>
        <p:nvGrpSpPr>
          <p:cNvPr id="4" name="组合 3"/>
          <p:cNvGrpSpPr/>
          <p:nvPr/>
        </p:nvGrpSpPr>
        <p:grpSpPr>
          <a:xfrm>
            <a:off x="3822065" y="2000250"/>
            <a:ext cx="2286000" cy="3657600"/>
            <a:chOff x="13708" y="3150"/>
            <a:chExt cx="3600" cy="5760"/>
          </a:xfrm>
        </p:grpSpPr>
        <p:sp>
          <p:nvSpPr>
            <p:cNvPr id="24578" name="Rectangle 8"/>
            <p:cNvSpPr/>
            <p:nvPr/>
          </p:nvSpPr>
          <p:spPr>
            <a:xfrm>
              <a:off x="13708" y="3150"/>
              <a:ext cx="3600" cy="5760"/>
            </a:xfrm>
            <a:prstGeom prst="rect">
              <a:avLst/>
            </a:prstGeom>
            <a:noFill/>
            <a:ln w="19050">
              <a:solidFill>
                <a:srgbClr val="F95953"/>
              </a:solidFill>
            </a:ln>
          </p:spPr>
          <p:txBody>
            <a:bodyPr anchor="ctr"/>
            <a:lstStyle/>
            <a:p>
              <a:pPr lvl="0" indent="0" algn="ctr">
                <a:buFont typeface="Arial" panose="020B0604020202020204" pitchFamily="34" charset="0"/>
                <a:buNone/>
              </a:pPr>
              <a:endParaRPr lang="zh-CN" altLang="en-US" dirty="0">
                <a:latin typeface="微软雅黑" panose="020B0503020204020204" charset="-122"/>
                <a:ea typeface="微软雅黑" panose="020B0503020204020204" charset="-122"/>
                <a:sym typeface="Calibri" panose="020F0502020204030204" charset="0"/>
              </a:endParaRPr>
            </a:p>
          </p:txBody>
        </p:sp>
        <p:sp>
          <p:nvSpPr>
            <p:cNvPr id="2" name="矩形 1"/>
            <p:cNvSpPr/>
            <p:nvPr/>
          </p:nvSpPr>
          <p:spPr>
            <a:xfrm>
              <a:off x="13924" y="3360"/>
              <a:ext cx="3168" cy="580"/>
            </a:xfrm>
            <a:prstGeom prst="rect">
              <a:avLst/>
            </a:prstGeom>
          </p:spPr>
          <p:txBody>
            <a:bodyPr wrap="none">
              <a:spAutoFit/>
            </a:bodyPr>
            <a:lstStyle/>
            <a:p>
              <a:pPr algn="ctr"/>
              <a:r>
                <a:rPr lang="zh-CN" altLang="en-US" b="1">
                  <a:solidFill>
                    <a:schemeClr val="tx1">
                      <a:lumMod val="65000"/>
                      <a:lumOff val="35000"/>
                    </a:schemeClr>
                  </a:solidFill>
                  <a:latin typeface="微软雅黑" panose="020B0503020204020204" charset="-122"/>
                  <a:ea typeface="微软雅黑" panose="020B0503020204020204" charset="-122"/>
                  <a:sym typeface="+mn-ea"/>
                </a:rPr>
                <a:t>（一）馈赠的含义</a:t>
              </a:r>
              <a:endParaRPr lang="zh-CN" altLang="en-US"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13817" y="4106"/>
              <a:ext cx="3379" cy="4797"/>
            </a:xfrm>
            <a:prstGeom prst="rect">
              <a:avLst/>
            </a:prstGeom>
          </p:spPr>
          <p:txBody>
            <a:bodyPr wrap="square">
              <a:spAutoFit/>
            </a:bodyPr>
            <a:lstStyle/>
            <a:p>
              <a:pPr lvl="0" algn="just" fontAlgn="auto">
                <a:lnSpc>
                  <a:spcPct val="150000"/>
                </a:lnSpc>
              </a:pPr>
              <a:r>
                <a:rPr sz="1600" dirty="0">
                  <a:solidFill>
                    <a:schemeClr val="tx1"/>
                  </a:solidFill>
                  <a:latin typeface="宋体" panose="02010600030101010101" pitchFamily="2" charset="-122"/>
                  <a:ea typeface="宋体" panose="02010600030101010101" pitchFamily="2" charset="-122"/>
                  <a:cs typeface="宋体" panose="02010600030101010101" pitchFamily="2" charset="-122"/>
                </a:rPr>
                <a:t>馈赠是人们在社交过程中通过赠送给交往对象一些礼物来表达对对方的尊重、敬意，友谊、纪念，祝贺、感谢，慰问、哀悼等情感与意愿的一种交际行为。</a:t>
              </a:r>
              <a:endParaRPr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sp>
        <p:nvSpPr>
          <p:cNvPr id="6" name="Rectangle 8"/>
          <p:cNvSpPr/>
          <p:nvPr/>
        </p:nvSpPr>
        <p:spPr>
          <a:xfrm>
            <a:off x="6541135" y="2000250"/>
            <a:ext cx="4178300" cy="3657600"/>
          </a:xfrm>
          <a:prstGeom prst="rect">
            <a:avLst/>
          </a:prstGeom>
          <a:noFill/>
          <a:ln w="19050">
            <a:solidFill>
              <a:srgbClr val="F95953"/>
            </a:solidFill>
          </a:ln>
        </p:spPr>
        <p:txBody>
          <a:bodyPr anchor="ctr"/>
          <a:lstStyle/>
          <a:p>
            <a:pPr lvl="0" indent="0" algn="ctr">
              <a:buFont typeface="Arial" panose="020B0604020202020204" pitchFamily="34" charset="0"/>
              <a:buNone/>
            </a:pPr>
            <a:endParaRPr lang="zh-CN" altLang="en-US" dirty="0">
              <a:latin typeface="微软雅黑" panose="020B0503020204020204" charset="-122"/>
              <a:ea typeface="微软雅黑" panose="020B0503020204020204" charset="-122"/>
              <a:sym typeface="Calibri" panose="020F0502020204030204" charset="0"/>
            </a:endParaRPr>
          </a:p>
        </p:txBody>
      </p:sp>
      <p:sp>
        <p:nvSpPr>
          <p:cNvPr id="7" name="矩形 6"/>
          <p:cNvSpPr/>
          <p:nvPr/>
        </p:nvSpPr>
        <p:spPr>
          <a:xfrm>
            <a:off x="6851015" y="2133600"/>
            <a:ext cx="3780790" cy="368300"/>
          </a:xfrm>
          <a:prstGeom prst="rect">
            <a:avLst/>
          </a:prstGeom>
        </p:spPr>
        <p:txBody>
          <a:bodyPr wrap="square">
            <a:spAutoFit/>
          </a:bodyPr>
          <a:lstStyle/>
          <a:p>
            <a:pPr lvl="0" algn="ctr" fontAlgn="auto">
              <a:lnSpc>
                <a:spcPct val="100000"/>
              </a:lnSpc>
              <a:buClrTx/>
              <a:buSzTx/>
              <a:buFontTx/>
            </a:pPr>
            <a:r>
              <a:rPr lang="zh-CN" altLang="en-US" b="1">
                <a:solidFill>
                  <a:schemeClr val="tx1">
                    <a:lumMod val="65000"/>
                    <a:lumOff val="35000"/>
                  </a:schemeClr>
                </a:solidFill>
                <a:latin typeface="微软雅黑" panose="020B0503020204020204" charset="-122"/>
                <a:ea typeface="微软雅黑" panose="020B0503020204020204" charset="-122"/>
              </a:rPr>
              <a:t>（二）馈赠的目的</a:t>
            </a:r>
            <a:endParaRPr lang="zh-CN" altLang="en-US" b="1">
              <a:solidFill>
                <a:schemeClr val="tx1">
                  <a:lumMod val="65000"/>
                  <a:lumOff val="35000"/>
                </a:schemeClr>
              </a:solidFill>
              <a:latin typeface="微软雅黑" panose="020B0503020204020204" charset="-122"/>
              <a:ea typeface="微软雅黑" panose="020B0503020204020204" charset="-122"/>
            </a:endParaRPr>
          </a:p>
        </p:txBody>
      </p:sp>
      <p:sp>
        <p:nvSpPr>
          <p:cNvPr id="8" name="矩形 7"/>
          <p:cNvSpPr/>
          <p:nvPr/>
        </p:nvSpPr>
        <p:spPr>
          <a:xfrm>
            <a:off x="6851015" y="3029585"/>
            <a:ext cx="3676015" cy="1568450"/>
          </a:xfrm>
          <a:prstGeom prst="rect">
            <a:avLst/>
          </a:prstGeom>
        </p:spPr>
        <p:txBody>
          <a:bodyPr wrap="square">
            <a:spAutoFit/>
          </a:bodyPr>
          <a:lstStyle/>
          <a:p>
            <a:pPr lvl="0" algn="just" fontAlgn="auto">
              <a:lnSpc>
                <a:spcPct val="150000"/>
              </a:lnSpc>
            </a:pPr>
            <a:r>
              <a:rPr sz="1600" dirty="0">
                <a:solidFill>
                  <a:schemeClr val="tx1"/>
                </a:solidFill>
                <a:latin typeface="宋体" panose="02010600030101010101" pitchFamily="2" charset="-122"/>
                <a:ea typeface="宋体" panose="02010600030101010101" pitchFamily="2" charset="-122"/>
              </a:rPr>
              <a:t>1. 以交际为目的的馈赠</a:t>
            </a:r>
            <a:endParaRPr sz="1600" dirty="0">
              <a:solidFill>
                <a:schemeClr val="tx1"/>
              </a:solidFill>
              <a:latin typeface="宋体" panose="02010600030101010101" pitchFamily="2" charset="-122"/>
              <a:ea typeface="宋体" panose="02010600030101010101" pitchFamily="2" charset="-122"/>
            </a:endParaRPr>
          </a:p>
          <a:p>
            <a:pPr lvl="0" algn="just" fontAlgn="auto">
              <a:lnSpc>
                <a:spcPct val="150000"/>
              </a:lnSpc>
            </a:pPr>
            <a:r>
              <a:rPr sz="1600" dirty="0">
                <a:solidFill>
                  <a:schemeClr val="tx1"/>
                </a:solidFill>
                <a:latin typeface="宋体" panose="02010600030101010101" pitchFamily="2" charset="-122"/>
                <a:ea typeface="宋体" panose="02010600030101010101" pitchFamily="2" charset="-122"/>
              </a:rPr>
              <a:t>2. 以巩固人际关系为目的的馈赠</a:t>
            </a:r>
            <a:endParaRPr sz="1600" dirty="0">
              <a:solidFill>
                <a:schemeClr val="tx1"/>
              </a:solidFill>
              <a:latin typeface="宋体" panose="02010600030101010101" pitchFamily="2" charset="-122"/>
              <a:ea typeface="宋体" panose="02010600030101010101" pitchFamily="2" charset="-122"/>
            </a:endParaRPr>
          </a:p>
          <a:p>
            <a:pPr lvl="0" algn="just" fontAlgn="auto">
              <a:lnSpc>
                <a:spcPct val="150000"/>
              </a:lnSpc>
            </a:pPr>
            <a:r>
              <a:rPr sz="1600" dirty="0">
                <a:solidFill>
                  <a:schemeClr val="tx1"/>
                </a:solidFill>
                <a:latin typeface="宋体" panose="02010600030101010101" pitchFamily="2" charset="-122"/>
                <a:ea typeface="宋体" panose="02010600030101010101" pitchFamily="2" charset="-122"/>
              </a:rPr>
              <a:t>3. 以酬谢为目的的馈赠</a:t>
            </a:r>
            <a:endParaRPr sz="1600" dirty="0">
              <a:solidFill>
                <a:schemeClr val="tx1"/>
              </a:solidFill>
              <a:latin typeface="宋体" panose="02010600030101010101" pitchFamily="2" charset="-122"/>
              <a:ea typeface="宋体" panose="02010600030101010101" pitchFamily="2" charset="-122"/>
            </a:endParaRPr>
          </a:p>
          <a:p>
            <a:pPr lvl="0" algn="just" fontAlgn="auto">
              <a:lnSpc>
                <a:spcPct val="150000"/>
              </a:lnSpc>
            </a:pPr>
            <a:r>
              <a:rPr sz="1600" dirty="0">
                <a:solidFill>
                  <a:schemeClr val="tx1"/>
                </a:solidFill>
                <a:latin typeface="宋体" panose="02010600030101010101" pitchFamily="2" charset="-122"/>
                <a:ea typeface="宋体" panose="02010600030101010101" pitchFamily="2" charset="-122"/>
              </a:rPr>
              <a:t>4. 以公关为目的的馈赠</a:t>
            </a:r>
            <a:endParaRPr sz="1600" dirty="0">
              <a:solidFill>
                <a:schemeClr val="tx1"/>
              </a:solidFill>
              <a:latin typeface="宋体" panose="02010600030101010101" pitchFamily="2" charset="-122"/>
              <a:ea typeface="宋体" panose="02010600030101010101" pitchFamily="2" charset="-122"/>
            </a:endParaRPr>
          </a:p>
        </p:txBody>
      </p:sp>
      <p:pic>
        <p:nvPicPr>
          <p:cNvPr id="109" name="图片 108"/>
          <p:cNvPicPr/>
          <p:nvPr>
            <p:custDataLst>
              <p:tags r:id="rId2"/>
            </p:custDataLst>
          </p:nvPr>
        </p:nvPicPr>
        <p:blipFill>
          <a:blip r:embed="rId3"/>
          <a:stretch>
            <a:fillRect/>
          </a:stretch>
        </p:blipFill>
        <p:spPr>
          <a:xfrm>
            <a:off x="508635" y="1736725"/>
            <a:ext cx="2879090" cy="39211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31470" y="255270"/>
            <a:ext cx="145161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名人名言</a:t>
            </a:r>
            <a:endParaRPr lang="zh-CN" altLang="en-US" sz="2400" b="1">
              <a:latin typeface="华文仿宋" panose="02010600040101010101" charset="-122"/>
              <a:ea typeface="华文仿宋" panose="02010600040101010101" charset="-122"/>
            </a:endParaRPr>
          </a:p>
        </p:txBody>
      </p:sp>
      <p:sp>
        <p:nvSpPr>
          <p:cNvPr id="66" name="Rectangle 9"/>
          <p:cNvSpPr>
            <a:spLocks noChangeArrowheads="1"/>
          </p:cNvSpPr>
          <p:nvPr/>
        </p:nvSpPr>
        <p:spPr bwMode="auto">
          <a:xfrm>
            <a:off x="-22860" y="1700530"/>
            <a:ext cx="12238355" cy="1986280"/>
          </a:xfrm>
          <a:prstGeom prst="rect">
            <a:avLst/>
          </a:prstGeom>
          <a:solidFill>
            <a:srgbClr val="F4ABA6">
              <a:alpha val="15000"/>
            </a:srgbClr>
          </a:solidFill>
          <a:ln w="6350">
            <a:noFill/>
          </a:ln>
        </p:spPr>
        <p:txBody>
          <a:bodyPr/>
          <a:lstStyle/>
          <a:p>
            <a:endParaRPr lang="zh-CN" altLang="en-US"/>
          </a:p>
        </p:txBody>
      </p:sp>
      <p:sp>
        <p:nvSpPr>
          <p:cNvPr id="12" name="TextBox 24"/>
          <p:cNvSpPr txBox="1"/>
          <p:nvPr/>
        </p:nvSpPr>
        <p:spPr>
          <a:xfrm>
            <a:off x="3617595" y="1700530"/>
            <a:ext cx="6076950" cy="1383665"/>
          </a:xfrm>
          <a:prstGeom prst="rect">
            <a:avLst/>
          </a:prstGeom>
          <a:noFill/>
        </p:spPr>
        <p:txBody>
          <a:bodyPr wrap="square" rtlCol="0">
            <a:spAutoFit/>
          </a:bodyPr>
          <a:lstStyle/>
          <a:p>
            <a:pPr algn="r">
              <a:lnSpc>
                <a:spcPct val="150000"/>
              </a:lnSpc>
            </a:pPr>
            <a:r>
              <a:rPr lang="zh-CN" altLang="en-US" sz="2800" b="1">
                <a:solidFill>
                  <a:schemeClr val="tx1">
                    <a:lumMod val="65000"/>
                    <a:lumOff val="35000"/>
                  </a:schemeClr>
                </a:solidFill>
                <a:latin typeface="微软雅黑" panose="020B0503020204020204" charset="-122"/>
                <a:ea typeface="微软雅黑" panose="020B0503020204020204" charset="-122"/>
                <a:sym typeface="+mn-ea"/>
              </a:rPr>
              <a:t>勿流歠，勿咤食，勿啮骨。　　　　　　　　　　　　　　　　　　　　　　　　　　　——《礼记》</a:t>
            </a:r>
            <a:endParaRPr lang="zh-CN" altLang="en-US" sz="28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1014730" y="1658620"/>
            <a:ext cx="2556510" cy="458279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animEffect transition="in" filter="fade">
                                      <p:cBhvr>
                                        <p:cTn id="17" dur="500"/>
                                        <p:tgtEl>
                                          <p:spTgt spid="66"/>
                                        </p:tgtEl>
                                      </p:cBhvr>
                                    </p:animEffec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Right)">
                                      <p:cBhvr>
                                        <p:cTn id="21" dur="500"/>
                                        <p:tgtEl>
                                          <p:spTgt spid="3"/>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6" grpId="0" bldLvl="0" animBg="1"/>
      <p:bldP spid="12" grpId="0"/>
      <p:bldP spid="3"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cxnSp>
        <p:nvCxnSpPr>
          <p:cNvPr id="3" name="直接连接符 2"/>
          <p:cNvCxnSpPr/>
          <p:nvPr/>
        </p:nvCxnSpPr>
        <p:spPr>
          <a:xfrm>
            <a:off x="2319655" y="2060575"/>
            <a:ext cx="3524250" cy="4993005"/>
          </a:xfrm>
          <a:prstGeom prst="line">
            <a:avLst/>
          </a:prstGeom>
          <a:noFill/>
          <a:ln w="22225" cap="flat" cmpd="sng" algn="ctr">
            <a:solidFill>
              <a:srgbClr val="F4ABA6"/>
            </a:solidFill>
            <a:prstDash val="solid"/>
          </a:ln>
          <a:effectLst/>
        </p:spPr>
      </p:cxnSp>
      <p:sp>
        <p:nvSpPr>
          <p:cNvPr id="4" name="椭圆 3"/>
          <p:cNvSpPr/>
          <p:nvPr/>
        </p:nvSpPr>
        <p:spPr>
          <a:xfrm>
            <a:off x="2304415" y="2060575"/>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a:off x="3024505" y="3070225"/>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a:off x="3702050" y="4034790"/>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22" name="矩形 21"/>
          <p:cNvSpPr/>
          <p:nvPr/>
        </p:nvSpPr>
        <p:spPr>
          <a:xfrm>
            <a:off x="780415" y="1827530"/>
            <a:ext cx="1402080"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（一）情感性</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3" name="矩形 22"/>
          <p:cNvSpPr/>
          <p:nvPr/>
        </p:nvSpPr>
        <p:spPr>
          <a:xfrm>
            <a:off x="2692400" y="1627505"/>
            <a:ext cx="7645400" cy="829945"/>
          </a:xfrm>
          <a:prstGeom prst="rect">
            <a:avLst/>
          </a:prstGeom>
        </p:spPr>
        <p:txBody>
          <a:bodyPr wrap="square">
            <a:spAutoFit/>
          </a:bodyPr>
          <a:lstStyle/>
          <a:p>
            <a:pPr lvl="0" algn="l" fontAlgn="auto">
              <a:lnSpc>
                <a:spcPct val="150000"/>
              </a:lnSpc>
            </a:pPr>
            <a:r>
              <a:rPr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情义是无价的，情义是无法用金钱来衡量的。“烽火连三月，家书抵万金”，同样说明“情”的价值，丝毫也不夸张。</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4" name="矩形 23"/>
          <p:cNvSpPr/>
          <p:nvPr/>
        </p:nvSpPr>
        <p:spPr>
          <a:xfrm>
            <a:off x="1437640" y="2837180"/>
            <a:ext cx="1402080" cy="337185"/>
          </a:xfrm>
          <a:prstGeom prst="rect">
            <a:avLst/>
          </a:prstGeom>
        </p:spPr>
        <p:txBody>
          <a:bodyPr wrap="none">
            <a:spAutoFit/>
          </a:bodyPr>
          <a:lstStyle/>
          <a:p>
            <a:pPr algn="r"/>
            <a:r>
              <a:rPr sz="1600" b="1">
                <a:solidFill>
                  <a:schemeClr val="tx1">
                    <a:lumMod val="65000"/>
                    <a:lumOff val="35000"/>
                  </a:schemeClr>
                </a:solidFill>
                <a:latin typeface="微软雅黑" panose="020B0503020204020204" charset="-122"/>
                <a:ea typeface="微软雅黑" panose="020B0503020204020204" charset="-122"/>
                <a:sym typeface="+mn-ea"/>
              </a:rPr>
              <a:t>（二）独创性</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5" name="矩形 24"/>
          <p:cNvSpPr/>
          <p:nvPr/>
        </p:nvSpPr>
        <p:spPr>
          <a:xfrm>
            <a:off x="3326765" y="2668270"/>
            <a:ext cx="7239635" cy="829945"/>
          </a:xfrm>
          <a:prstGeom prst="rect">
            <a:avLst/>
          </a:prstGeom>
        </p:spPr>
        <p:txBody>
          <a:bodyPr wrap="square">
            <a:spAutoFit/>
          </a:bodyPr>
          <a:lstStyle/>
          <a:p>
            <a:pPr lvl="0" algn="l" fontAlgn="auto">
              <a:lnSpc>
                <a:spcPct val="150000"/>
              </a:lnSpc>
            </a:pPr>
            <a:r>
              <a:rPr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赠送具有独创性的礼品给人，往往可以令其耳目一新，既兴奋又感动，因为这等于是“特别的爱献给特别的你”。</a:t>
            </a:r>
            <a:endParaRPr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6" name="矩形 25"/>
          <p:cNvSpPr/>
          <p:nvPr/>
        </p:nvSpPr>
        <p:spPr>
          <a:xfrm>
            <a:off x="2113280" y="3801110"/>
            <a:ext cx="1402080"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（三）适俗性</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7" name="矩形 26"/>
          <p:cNvSpPr/>
          <p:nvPr/>
        </p:nvSpPr>
        <p:spPr>
          <a:xfrm>
            <a:off x="4036695" y="3770630"/>
            <a:ext cx="6829425" cy="829945"/>
          </a:xfrm>
          <a:prstGeom prst="rect">
            <a:avLst/>
          </a:prstGeom>
        </p:spPr>
        <p:txBody>
          <a:bodyPr wrap="square">
            <a:spAutoFit/>
          </a:bodyPr>
          <a:lstStyle/>
          <a:p>
            <a:pPr lvl="0" algn="l" fontAlgn="auto">
              <a:lnSpc>
                <a:spcPct val="150000"/>
              </a:lnSpc>
            </a:pPr>
            <a:r>
              <a:rPr sz="1600" dirty="0">
                <a:solidFill>
                  <a:schemeClr val="tx1"/>
                </a:solidFill>
                <a:latin typeface="宋体" panose="02010600030101010101" pitchFamily="2" charset="-122"/>
                <a:ea typeface="宋体" panose="02010600030101010101" pitchFamily="2" charset="-122"/>
                <a:sym typeface="+mn-ea"/>
              </a:rPr>
              <a:t>挑选礼品时，特别是在为交往不深或外地区人士和外国人士挑选礼品时，应当有意识地使赠品与对方所在地的风俗习惯一致。</a:t>
            </a:r>
            <a:endParaRPr sz="1600" dirty="0">
              <a:solidFill>
                <a:schemeClr val="tx1"/>
              </a:solidFill>
              <a:latin typeface="宋体" panose="02010600030101010101" pitchFamily="2" charset="-122"/>
              <a:ea typeface="宋体" panose="02010600030101010101" pitchFamily="2" charset="-122"/>
              <a:sym typeface="+mn-ea"/>
            </a:endParaRPr>
          </a:p>
        </p:txBody>
      </p:sp>
      <p:sp>
        <p:nvSpPr>
          <p:cNvPr id="2" name="文本框 1"/>
          <p:cNvSpPr txBox="1"/>
          <p:nvPr/>
        </p:nvSpPr>
        <p:spPr>
          <a:xfrm>
            <a:off x="298450" y="433705"/>
            <a:ext cx="3216910"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二、馈赠礼品的标准</a:t>
            </a:r>
            <a:endParaRPr lang="zh-CN" altLang="en-US" sz="2400" b="1">
              <a:latin typeface="华文仿宋" panose="02010600040101010101" charset="-122"/>
              <a:ea typeface="华文仿宋" panose="02010600040101010101" charset="-122"/>
            </a:endParaRPr>
          </a:p>
        </p:txBody>
      </p:sp>
      <p:sp>
        <p:nvSpPr>
          <p:cNvPr id="8" name="矩形 7"/>
          <p:cNvSpPr/>
          <p:nvPr>
            <p:custDataLst>
              <p:tags r:id="rId2"/>
            </p:custDataLst>
          </p:nvPr>
        </p:nvSpPr>
        <p:spPr>
          <a:xfrm>
            <a:off x="2618105" y="5019040"/>
            <a:ext cx="1402080" cy="337185"/>
          </a:xfrm>
          <a:prstGeom prst="rect">
            <a:avLst/>
          </a:prstGeom>
        </p:spPr>
        <p:txBody>
          <a:bodyPr wrap="none">
            <a:spAutoFit/>
          </a:bodyPr>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（四）实用性</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椭圆 8"/>
          <p:cNvSpPr/>
          <p:nvPr>
            <p:custDataLst>
              <p:tags r:id="rId3"/>
            </p:custDataLst>
          </p:nvPr>
        </p:nvSpPr>
        <p:spPr>
          <a:xfrm>
            <a:off x="4435475" y="5019040"/>
            <a:ext cx="117475" cy="117475"/>
          </a:xfrm>
          <a:prstGeom prst="ellipse">
            <a:avLst/>
          </a:prstGeom>
          <a:solidFill>
            <a:srgbClr val="F4ABA6"/>
          </a:solidFill>
          <a:ln w="57150" cap="flat" cmpd="sng" algn="ctr">
            <a:solidFill>
              <a:srgbClr val="F4ABA6"/>
            </a:solidFill>
            <a:prstDash val="solid"/>
          </a:ln>
          <a:effectLst/>
        </p:spPr>
        <p:txBody>
          <a:bodyPr rtlCol="0" anchor="ctr"/>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10" name="矩形 9"/>
          <p:cNvSpPr/>
          <p:nvPr>
            <p:custDataLst>
              <p:tags r:id="rId4"/>
            </p:custDataLst>
          </p:nvPr>
        </p:nvSpPr>
        <p:spPr>
          <a:xfrm>
            <a:off x="4968240" y="4849495"/>
            <a:ext cx="6746875" cy="1198880"/>
          </a:xfrm>
          <a:prstGeom prst="rect">
            <a:avLst/>
          </a:prstGeom>
        </p:spPr>
        <p:txBody>
          <a:bodyPr wrap="square">
            <a:spAutoFit/>
          </a:bodyPr>
          <a:p>
            <a:pPr lvl="0" algn="l" fontAlgn="auto">
              <a:lnSpc>
                <a:spcPct val="150000"/>
              </a:lnSpc>
            </a:pPr>
            <a:r>
              <a:rPr sz="1600" dirty="0">
                <a:solidFill>
                  <a:schemeClr val="tx1"/>
                </a:solidFill>
                <a:latin typeface="宋体" panose="02010600030101010101" pitchFamily="2" charset="-122"/>
                <a:ea typeface="宋体" panose="02010600030101010101" pitchFamily="2" charset="-122"/>
                <a:sym typeface="+mn-ea"/>
              </a:rPr>
              <a:t>将日常生活用品作为礼物赠送给对方，不失为一个好选择。因为日常生活用品和人们的生活息息相关，人们每天都在和它打交道，或是做饭，或是品酒，或是饮茶，或是办公。</a:t>
            </a:r>
            <a:endParaRPr sz="1600" dirty="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left)">
                                      <p:cBhvr>
                                        <p:cTn id="63" dur="500"/>
                                        <p:tgtEl>
                                          <p:spTgt spid="2"/>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fltVal val="0"/>
                                          </p:val>
                                        </p:tav>
                                        <p:tav tm="100000">
                                          <p:val>
                                            <p:strVal val="#ppt_h"/>
                                          </p:val>
                                        </p:tav>
                                      </p:tavLst>
                                    </p:anim>
                                    <p:animEffect transition="in" filter="fade">
                                      <p:cBhvr>
                                        <p:cTn id="69" dur="500"/>
                                        <p:tgtEl>
                                          <p:spTgt spid="8"/>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childTnLst>
                          </p:cTn>
                        </p:par>
                        <p:par>
                          <p:cTn id="76" fill="hold">
                            <p:stCondLst>
                              <p:cond delay="7000"/>
                            </p:stCondLst>
                            <p:childTnLst>
                              <p:par>
                                <p:cTn id="77" presetID="22" presetClass="entr" presetSubtype="8"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22" grpId="0"/>
      <p:bldP spid="23" grpId="0"/>
      <p:bldP spid="24" grpId="0"/>
      <p:bldP spid="25" grpId="0"/>
      <p:bldP spid="26" grpId="0"/>
      <p:bldP spid="27" grpId="0"/>
      <p:bldP spid="2" grpId="0" bldLvl="0" animBg="1"/>
      <p:bldP spid="8" grpId="0"/>
      <p:bldP spid="9" grpId="0" bldLvl="0" animBg="1"/>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24578" name="Rectangle 8"/>
          <p:cNvSpPr/>
          <p:nvPr/>
        </p:nvSpPr>
        <p:spPr>
          <a:xfrm>
            <a:off x="4172585" y="2000250"/>
            <a:ext cx="2286000" cy="3657600"/>
          </a:xfrm>
          <a:prstGeom prst="rect">
            <a:avLst/>
          </a:prstGeom>
          <a:noFill/>
          <a:ln w="19050">
            <a:solidFill>
              <a:srgbClr val="F95953"/>
            </a:solidFill>
          </a:ln>
        </p:spPr>
        <p:txBody>
          <a:bodyPr anchor="ctr"/>
          <a:lstStyle/>
          <a:p>
            <a:pPr lvl="0" indent="0" algn="ctr">
              <a:buFont typeface="Arial" panose="020B0604020202020204" pitchFamily="34" charset="0"/>
              <a:buNone/>
            </a:pPr>
            <a:endParaRPr lang="zh-CN" altLang="en-US" dirty="0">
              <a:latin typeface="微软雅黑" panose="020B0503020204020204" charset="-122"/>
              <a:ea typeface="微软雅黑" panose="020B0503020204020204" charset="-122"/>
              <a:sym typeface="Calibri" panose="020F0502020204030204" charset="0"/>
            </a:endParaRPr>
          </a:p>
        </p:txBody>
      </p:sp>
      <p:sp>
        <p:nvSpPr>
          <p:cNvPr id="24580" name="Rectangle 10"/>
          <p:cNvSpPr/>
          <p:nvPr/>
        </p:nvSpPr>
        <p:spPr>
          <a:xfrm>
            <a:off x="6822440" y="2000250"/>
            <a:ext cx="4419600" cy="3657600"/>
          </a:xfrm>
          <a:prstGeom prst="rect">
            <a:avLst/>
          </a:prstGeom>
          <a:solidFill>
            <a:srgbClr val="F4ABA6"/>
          </a:solidFill>
          <a:ln w="12700">
            <a:noFill/>
          </a:ln>
        </p:spPr>
        <p:txBody>
          <a:bodyPr anchor="ctr"/>
          <a:lstStyle/>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p:txBody>
      </p:sp>
      <p:sp>
        <p:nvSpPr>
          <p:cNvPr id="108" name="矩形 107"/>
          <p:cNvSpPr/>
          <p:nvPr/>
        </p:nvSpPr>
        <p:spPr>
          <a:xfrm>
            <a:off x="8153686" y="2358998"/>
            <a:ext cx="1808480" cy="337185"/>
          </a:xfrm>
          <a:prstGeom prst="rect">
            <a:avLst/>
          </a:prstGeom>
        </p:spPr>
        <p:txBody>
          <a:bodyPr wrap="none">
            <a:spAutoFit/>
          </a:bodyPr>
          <a:lstStyle/>
          <a:p>
            <a:pPr algn="ctr"/>
            <a:r>
              <a:rPr lang="zh-CN" altLang="en-US" sz="1600" b="1">
                <a:solidFill>
                  <a:schemeClr val="bg1"/>
                </a:solidFill>
                <a:latin typeface="微软雅黑" panose="020B0503020204020204" charset="-122"/>
                <a:ea typeface="微软雅黑" panose="020B0503020204020204" charset="-122"/>
                <a:sym typeface="+mn-ea"/>
              </a:rPr>
              <a:t>（二）礼品的包装</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109" name="矩形 108"/>
          <p:cNvSpPr/>
          <p:nvPr/>
        </p:nvSpPr>
        <p:spPr>
          <a:xfrm>
            <a:off x="7353935" y="2833370"/>
            <a:ext cx="3591560" cy="1938020"/>
          </a:xfrm>
          <a:prstGeom prst="rect">
            <a:avLst/>
          </a:prstGeom>
        </p:spPr>
        <p:txBody>
          <a:bodyPr wrap="square">
            <a:spAutoFit/>
          </a:bodyPr>
          <a:lstStyle/>
          <a:p>
            <a:pPr lvl="0" algn="l" fontAlgn="auto">
              <a:lnSpc>
                <a:spcPct val="150000"/>
              </a:lnSpc>
            </a:pPr>
            <a:r>
              <a:rPr sz="1600" dirty="0">
                <a:solidFill>
                  <a:schemeClr val="bg1"/>
                </a:solidFill>
                <a:latin typeface="宋体" panose="02010600030101010101" pitchFamily="2" charset="-122"/>
                <a:ea typeface="宋体" panose="02010600030101010101" pitchFamily="2" charset="-122"/>
                <a:cs typeface="宋体" panose="02010600030101010101" pitchFamily="2" charset="-122"/>
              </a:rPr>
              <a:t>包装礼品前一定要把礼品的价签取掉，如果很难取，则应把价格用深色颜料涂掉。易碎的礼品一定要装在硬质材料的盒子里，然后填充防震材料，如海绵、棉花等，外面再用礼品纸包装。</a:t>
            </a:r>
            <a:endParaRPr sz="1600" dirty="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矩形 1"/>
          <p:cNvSpPr/>
          <p:nvPr/>
        </p:nvSpPr>
        <p:spPr>
          <a:xfrm>
            <a:off x="4411631" y="2146908"/>
            <a:ext cx="1808480" cy="337185"/>
          </a:xfrm>
          <a:prstGeom prst="rect">
            <a:avLst/>
          </a:prstGeom>
        </p:spPr>
        <p:txBody>
          <a:bodyPr wrap="none">
            <a:spAutoFit/>
          </a:bodyPr>
          <a:lstStyle/>
          <a:p>
            <a:pPr algn="ct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（一）礼品的选择</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4172585" y="2484120"/>
            <a:ext cx="2369820" cy="3046095"/>
          </a:xfrm>
          <a:prstGeom prst="rect">
            <a:avLst/>
          </a:prstGeom>
        </p:spPr>
        <p:txBody>
          <a:bodyPr wrap="square">
            <a:spAutoFit/>
          </a:bodyPr>
          <a:lstStyle/>
          <a:p>
            <a:pPr lvl="0" algn="l" fontAlgn="auto">
              <a:lnSpc>
                <a:spcPct val="150000"/>
              </a:lnSpc>
            </a:pPr>
            <a:r>
              <a:rPr sz="1600" dirty="0">
                <a:solidFill>
                  <a:schemeClr val="tx1"/>
                </a:solidFill>
                <a:latin typeface="宋体" panose="02010600030101010101" pitchFamily="2" charset="-122"/>
                <a:ea typeface="宋体" panose="02010600030101010101" pitchFamily="2" charset="-122"/>
              </a:rPr>
              <a:t>选择礼品时，要注意礼品是否合适。一般来说，送礼是为了表示对他人的祝贺、感谢、关怀、安慰、鼓励和思念等心情，是为了让受礼者因此而愉快幸福，从而增进彼此的理解和感情。</a:t>
            </a:r>
            <a:endParaRPr sz="1600" dirty="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539115" y="509905"/>
            <a:ext cx="4944110"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三、馈赠礼品的选择及包装</a:t>
            </a:r>
            <a:endParaRPr lang="zh-CN" altLang="en-US" sz="2400" b="1">
              <a:latin typeface="华文仿宋" panose="02010600040101010101" charset="-122"/>
              <a:ea typeface="华文仿宋" panose="02010600040101010101" charset="-122"/>
            </a:endParaRPr>
          </a:p>
        </p:txBody>
      </p:sp>
      <p:pic>
        <p:nvPicPr>
          <p:cNvPr id="110" name="图片 109"/>
          <p:cNvPicPr/>
          <p:nvPr>
            <p:custDataLst>
              <p:tags r:id="rId2"/>
            </p:custDataLst>
          </p:nvPr>
        </p:nvPicPr>
        <p:blipFill>
          <a:blip r:embed="rId3"/>
          <a:stretch>
            <a:fillRect/>
          </a:stretch>
        </p:blipFill>
        <p:spPr>
          <a:xfrm>
            <a:off x="663575" y="2146935"/>
            <a:ext cx="3145790" cy="31388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580"/>
                                        </p:tgtEl>
                                        <p:attrNameLst>
                                          <p:attrName>style.visibility</p:attrName>
                                        </p:attrNameLst>
                                      </p:cBhvr>
                                      <p:to>
                                        <p:strVal val="visible"/>
                                      </p:to>
                                    </p:set>
                                    <p:animEffect transition="in" filter="fade">
                                      <p:cBhvr>
                                        <p:cTn id="11" dur="500"/>
                                        <p:tgtEl>
                                          <p:spTgt spid="24580"/>
                                        </p:tgtEl>
                                      </p:cBhvr>
                                    </p:animEffect>
                                    <p:anim calcmode="lin" valueType="num">
                                      <p:cBhvr>
                                        <p:cTn id="12" dur="500" fill="hold"/>
                                        <p:tgtEl>
                                          <p:spTgt spid="24580"/>
                                        </p:tgtEl>
                                        <p:attrNameLst>
                                          <p:attrName>ppt_x</p:attrName>
                                        </p:attrNameLst>
                                      </p:cBhvr>
                                      <p:tavLst>
                                        <p:tav tm="0">
                                          <p:val>
                                            <p:strVal val="#ppt_x"/>
                                          </p:val>
                                        </p:tav>
                                        <p:tav tm="100000">
                                          <p:val>
                                            <p:strVal val="#ppt_x"/>
                                          </p:val>
                                        </p:tav>
                                      </p:tavLst>
                                    </p:anim>
                                    <p:anim calcmode="lin" valueType="num">
                                      <p:cBhvr>
                                        <p:cTn id="13" dur="500" fill="hold"/>
                                        <p:tgtEl>
                                          <p:spTgt spid="2458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Effect transition="in" filter="wipe(left)">
                                      <p:cBhvr>
                                        <p:cTn id="17" dur="500"/>
                                        <p:tgtEl>
                                          <p:spTgt spid="10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wipe(left)">
                                      <p:cBhvr>
                                        <p:cTn id="20" dur="500"/>
                                        <p:tgtEl>
                                          <p:spTgt spid="109"/>
                                        </p:tgtEl>
                                      </p:cBhvr>
                                    </p:animEffect>
                                  </p:childTnLst>
                                </p:cTn>
                              </p:par>
                            </p:childTnLst>
                          </p:cTn>
                        </p:par>
                        <p:par>
                          <p:cTn id="21" fill="hold">
                            <p:stCondLst>
                              <p:cond delay="1500"/>
                            </p:stCondLst>
                            <p:childTnLst>
                              <p:par>
                                <p:cTn id="22" presetID="17" presetClass="entr" presetSubtype="10" fill="hold" grpId="1" nodeType="afterEffect">
                                  <p:stCondLst>
                                    <p:cond delay="0"/>
                                  </p:stCondLst>
                                  <p:childTnLst>
                                    <p:set>
                                      <p:cBhvr>
                                        <p:cTn id="23" dur="1" fill="hold">
                                          <p:stCondLst>
                                            <p:cond delay="0"/>
                                          </p:stCondLst>
                                        </p:cTn>
                                        <p:tgtEl>
                                          <p:spTgt spid="24578"/>
                                        </p:tgtEl>
                                        <p:attrNameLst>
                                          <p:attrName>style.visibility</p:attrName>
                                        </p:attrNameLst>
                                      </p:cBhvr>
                                      <p:to>
                                        <p:strVal val="visible"/>
                                      </p:to>
                                    </p:set>
                                    <p:anim calcmode="lin" valueType="num">
                                      <p:cBhvr>
                                        <p:cTn id="24" dur="500" fill="hold"/>
                                        <p:tgtEl>
                                          <p:spTgt spid="24578"/>
                                        </p:tgtEl>
                                        <p:attrNameLst>
                                          <p:attrName>ppt_w</p:attrName>
                                        </p:attrNameLst>
                                      </p:cBhvr>
                                      <p:tavLst>
                                        <p:tav tm="0">
                                          <p:val>
                                            <p:fltVal val="0"/>
                                          </p:val>
                                        </p:tav>
                                        <p:tav tm="100000">
                                          <p:val>
                                            <p:strVal val="#ppt_w"/>
                                          </p:val>
                                        </p:tav>
                                      </p:tavLst>
                                    </p:anim>
                                    <p:anim calcmode="lin" valueType="num">
                                      <p:cBhvr>
                                        <p:cTn id="25" dur="500" fill="hold"/>
                                        <p:tgtEl>
                                          <p:spTgt spid="24578"/>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78" grpId="1" bldLvl="0" animBg="1"/>
      <p:bldP spid="24580" grpId="0" bldLvl="0" animBg="1"/>
      <p:bldP spid="108" grpId="0"/>
      <p:bldP spid="109" grpId="0"/>
      <p:bldP spid="2" grpId="0"/>
      <p:bldP spid="3" grpId="0"/>
      <p:bldP spid="4"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cxnSp>
        <p:nvCxnSpPr>
          <p:cNvPr id="20501" name="Curved Connector 33"/>
          <p:cNvCxnSpPr/>
          <p:nvPr/>
        </p:nvCxnSpPr>
        <p:spPr>
          <a:xfrm rot="5400000" flipH="1" flipV="1">
            <a:off x="5322570" y="2589530"/>
            <a:ext cx="1066800" cy="827405"/>
          </a:xfrm>
          <a:prstGeom prst="curvedConnector3">
            <a:avLst>
              <a:gd name="adj1" fmla="val 50000"/>
            </a:avLst>
          </a:prstGeom>
          <a:ln w="25400" cap="flat" cmpd="sng">
            <a:solidFill>
              <a:srgbClr val="F4ABA6"/>
            </a:solidFill>
            <a:prstDash val="sysDot"/>
            <a:bevel/>
            <a:headEnd type="none" w="med" len="med"/>
            <a:tailEnd type="none" w="med" len="med"/>
          </a:ln>
        </p:spPr>
      </p:cxnSp>
      <p:sp>
        <p:nvSpPr>
          <p:cNvPr id="20502" name="Freeform 37"/>
          <p:cNvSpPr/>
          <p:nvPr/>
        </p:nvSpPr>
        <p:spPr>
          <a:xfrm>
            <a:off x="3000375" y="2205355"/>
            <a:ext cx="2955925" cy="844550"/>
          </a:xfrm>
          <a:custGeom>
            <a:avLst/>
            <a:gdLst/>
            <a:ahLst/>
            <a:cxnLst>
              <a:cxn ang="0">
                <a:pos x="0" y="844008"/>
              </a:cxn>
              <a:cxn ang="0">
                <a:pos x="935711" y="58208"/>
              </a:cxn>
              <a:cxn ang="0">
                <a:pos x="2955999" y="58208"/>
              </a:cxn>
            </a:cxnLst>
            <a:rect l="0" t="0" r="0" b="0"/>
            <a:pathLst>
              <a:path w="2955851" h="845092">
                <a:moveTo>
                  <a:pt x="0" y="845092"/>
                </a:moveTo>
                <a:cubicBezTo>
                  <a:pt x="221511" y="517254"/>
                  <a:pt x="443023" y="189417"/>
                  <a:pt x="935665" y="58282"/>
                </a:cubicBezTo>
                <a:cubicBezTo>
                  <a:pt x="1428307" y="-72853"/>
                  <a:pt x="2955851" y="58282"/>
                  <a:pt x="2955851" y="58282"/>
                </a:cubicBezTo>
              </a:path>
            </a:pathLst>
          </a:custGeom>
          <a:noFill/>
          <a:ln w="25400" cap="flat" cmpd="sng">
            <a:solidFill>
              <a:srgbClr val="F4ABA6"/>
            </a:solidFill>
            <a:prstDash val="sysDot"/>
            <a:bevel/>
            <a:headEnd type="none" w="med" len="med"/>
            <a:tailEnd type="none" w="med" len="med"/>
          </a:ln>
        </p:spPr>
        <p:txBody>
          <a:bodyPr/>
          <a:lstStyle/>
          <a:p>
            <a:endParaRPr lang="zh-CN" altLang="en-US"/>
          </a:p>
        </p:txBody>
      </p:sp>
      <p:cxnSp>
        <p:nvCxnSpPr>
          <p:cNvPr id="20503" name="Curved Connector 39"/>
          <p:cNvCxnSpPr>
            <a:stCxn id="20481" idx="6"/>
          </p:cNvCxnSpPr>
          <p:nvPr/>
        </p:nvCxnSpPr>
        <p:spPr>
          <a:xfrm>
            <a:off x="6488430" y="2204720"/>
            <a:ext cx="1433830" cy="1205230"/>
          </a:xfrm>
          <a:prstGeom prst="curvedConnector3">
            <a:avLst>
              <a:gd name="adj1" fmla="val 50000"/>
            </a:avLst>
          </a:prstGeom>
          <a:ln w="25400" cap="flat" cmpd="sng">
            <a:solidFill>
              <a:srgbClr val="F4ABA6"/>
            </a:solidFill>
            <a:prstDash val="sysDot"/>
            <a:bevel/>
            <a:headEnd type="none" w="med" len="med"/>
            <a:tailEnd type="none" w="med" len="med"/>
          </a:ln>
        </p:spPr>
      </p:cxnSp>
      <p:grpSp>
        <p:nvGrpSpPr>
          <p:cNvPr id="16" name="组合 15"/>
          <p:cNvGrpSpPr/>
          <p:nvPr/>
        </p:nvGrpSpPr>
        <p:grpSpPr>
          <a:xfrm>
            <a:off x="4946650" y="3587115"/>
            <a:ext cx="819150" cy="819150"/>
            <a:chOff x="1605" y="6840"/>
            <a:chExt cx="1290" cy="1290"/>
          </a:xfrm>
        </p:grpSpPr>
        <p:sp>
          <p:nvSpPr>
            <p:cNvPr id="20484" name="Oval 13"/>
            <p:cNvSpPr/>
            <p:nvPr/>
          </p:nvSpPr>
          <p:spPr>
            <a:xfrm>
              <a:off x="1605" y="6840"/>
              <a:ext cx="1290" cy="129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0505" name="Freeform 7"/>
            <p:cNvSpPr>
              <a:spLocks noEditPoints="1"/>
            </p:cNvSpPr>
            <p:nvPr/>
          </p:nvSpPr>
          <p:spPr>
            <a:xfrm>
              <a:off x="1980" y="7155"/>
              <a:ext cx="540" cy="633"/>
            </a:xfrm>
            <a:custGeom>
              <a:avLst/>
              <a:gdLst/>
              <a:ahLst/>
              <a:cxnLst>
                <a:cxn ang="0">
                  <a:pos x="625374098" y="300437490"/>
                </a:cxn>
                <a:cxn ang="0">
                  <a:pos x="572378801" y="346656327"/>
                </a:cxn>
                <a:cxn ang="0">
                  <a:pos x="572378801" y="439097764"/>
                </a:cxn>
                <a:cxn ang="0">
                  <a:pos x="487582197" y="439097764"/>
                </a:cxn>
                <a:cxn ang="0">
                  <a:pos x="445183895" y="496875072"/>
                </a:cxn>
                <a:cxn ang="0">
                  <a:pos x="487582197" y="543097672"/>
                </a:cxn>
                <a:cxn ang="0">
                  <a:pos x="572378801" y="543097672"/>
                </a:cxn>
                <a:cxn ang="0">
                  <a:pos x="572378801" y="635539109"/>
                </a:cxn>
                <a:cxn ang="0">
                  <a:pos x="625374098" y="693312655"/>
                </a:cxn>
                <a:cxn ang="0">
                  <a:pos x="667772400" y="635539109"/>
                </a:cxn>
                <a:cxn ang="0">
                  <a:pos x="667772400" y="543097672"/>
                </a:cxn>
                <a:cxn ang="0">
                  <a:pos x="752569005" y="543097672"/>
                </a:cxn>
                <a:cxn ang="0">
                  <a:pos x="805567743" y="496875072"/>
                </a:cxn>
                <a:cxn ang="0">
                  <a:pos x="752569005" y="439097764"/>
                </a:cxn>
                <a:cxn ang="0">
                  <a:pos x="667772400" y="439097764"/>
                </a:cxn>
                <a:cxn ang="0">
                  <a:pos x="667772400" y="346656327"/>
                </a:cxn>
                <a:cxn ang="0">
                  <a:pos x="625374098" y="300437490"/>
                </a:cxn>
                <a:cxn ang="0">
                  <a:pos x="105997476" y="1143968891"/>
                </a:cxn>
                <a:cxn ang="0">
                  <a:pos x="95397040" y="1132414182"/>
                </a:cxn>
                <a:cxn ang="0">
                  <a:pos x="84796604" y="1097746291"/>
                </a:cxn>
                <a:cxn ang="0">
                  <a:pos x="95397040" y="1063082164"/>
                </a:cxn>
                <a:cxn ang="0">
                  <a:pos x="233192383" y="912863418"/>
                </a:cxn>
                <a:cxn ang="0">
                  <a:pos x="243789377" y="901308709"/>
                </a:cxn>
                <a:cxn ang="0">
                  <a:pos x="264990249" y="912863418"/>
                </a:cxn>
                <a:cxn ang="0">
                  <a:pos x="264990249" y="935972837"/>
                </a:cxn>
                <a:cxn ang="0">
                  <a:pos x="127194906" y="1086191582"/>
                </a:cxn>
                <a:cxn ang="0">
                  <a:pos x="116594470" y="1097746291"/>
                </a:cxn>
                <a:cxn ang="0">
                  <a:pos x="127194906" y="1109301001"/>
                </a:cxn>
                <a:cxn ang="0">
                  <a:pos x="127194906" y="1132414182"/>
                </a:cxn>
                <a:cxn ang="0">
                  <a:pos x="105997476" y="1143968891"/>
                </a:cxn>
                <a:cxn ang="0">
                  <a:pos x="614777104" y="831976691"/>
                </a:cxn>
                <a:cxn ang="0">
                  <a:pos x="392185156" y="727980545"/>
                </a:cxn>
                <a:cxn ang="0">
                  <a:pos x="296788116" y="485320363"/>
                </a:cxn>
                <a:cxn ang="0">
                  <a:pos x="392185156" y="242660181"/>
                </a:cxn>
                <a:cxn ang="0">
                  <a:pos x="614777104" y="138664036"/>
                </a:cxn>
                <a:cxn ang="0">
                  <a:pos x="847966046" y="242660181"/>
                </a:cxn>
                <a:cxn ang="0">
                  <a:pos x="932762650" y="485320363"/>
                </a:cxn>
                <a:cxn ang="0">
                  <a:pos x="847966046" y="727980545"/>
                </a:cxn>
                <a:cxn ang="0">
                  <a:pos x="614777104" y="831976691"/>
                </a:cxn>
                <a:cxn ang="0">
                  <a:pos x="614777104" y="0"/>
                </a:cxn>
                <a:cxn ang="0">
                  <a:pos x="180193645" y="485320363"/>
                </a:cxn>
                <a:cxn ang="0">
                  <a:pos x="264990249" y="762644673"/>
                </a:cxn>
                <a:cxn ang="0">
                  <a:pos x="42398302" y="1005304855"/>
                </a:cxn>
                <a:cxn ang="0">
                  <a:pos x="42398302" y="1190187728"/>
                </a:cxn>
                <a:cxn ang="0">
                  <a:pos x="127194906" y="1236410327"/>
                </a:cxn>
                <a:cxn ang="0">
                  <a:pos x="211991511" y="1190187728"/>
                </a:cxn>
                <a:cxn ang="0">
                  <a:pos x="423983023" y="970640727"/>
                </a:cxn>
                <a:cxn ang="0">
                  <a:pos x="455780889" y="935972837"/>
                </a:cxn>
                <a:cxn ang="0">
                  <a:pos x="614777104" y="970640727"/>
                </a:cxn>
                <a:cxn ang="0">
                  <a:pos x="1059957557" y="485320363"/>
                </a:cxn>
                <a:cxn ang="0">
                  <a:pos x="614777104" y="0"/>
                </a:cxn>
              </a:cxnLst>
              <a:rect l="0" t="0" r="0" b="0"/>
              <a:pathLst>
                <a:path w="100" h="107">
                  <a:moveTo>
                    <a:pt x="59" y="26"/>
                  </a:moveTo>
                  <a:cubicBezTo>
                    <a:pt x="56" y="26"/>
                    <a:pt x="54" y="28"/>
                    <a:pt x="54" y="30"/>
                  </a:cubicBezTo>
                  <a:cubicBezTo>
                    <a:pt x="54" y="38"/>
                    <a:pt x="54" y="38"/>
                    <a:pt x="54" y="38"/>
                  </a:cubicBezTo>
                  <a:cubicBezTo>
                    <a:pt x="46" y="38"/>
                    <a:pt x="46" y="38"/>
                    <a:pt x="46" y="38"/>
                  </a:cubicBezTo>
                  <a:cubicBezTo>
                    <a:pt x="44" y="38"/>
                    <a:pt x="42" y="40"/>
                    <a:pt x="42" y="43"/>
                  </a:cubicBezTo>
                  <a:cubicBezTo>
                    <a:pt x="42" y="45"/>
                    <a:pt x="44" y="47"/>
                    <a:pt x="46" y="47"/>
                  </a:cubicBezTo>
                  <a:cubicBezTo>
                    <a:pt x="54" y="47"/>
                    <a:pt x="54" y="47"/>
                    <a:pt x="54" y="47"/>
                  </a:cubicBezTo>
                  <a:cubicBezTo>
                    <a:pt x="54" y="55"/>
                    <a:pt x="54" y="55"/>
                    <a:pt x="54" y="55"/>
                  </a:cubicBezTo>
                  <a:cubicBezTo>
                    <a:pt x="54" y="58"/>
                    <a:pt x="56" y="60"/>
                    <a:pt x="59" y="60"/>
                  </a:cubicBezTo>
                  <a:cubicBezTo>
                    <a:pt x="61" y="60"/>
                    <a:pt x="63" y="58"/>
                    <a:pt x="63" y="55"/>
                  </a:cubicBezTo>
                  <a:cubicBezTo>
                    <a:pt x="63" y="47"/>
                    <a:pt x="63" y="47"/>
                    <a:pt x="63" y="47"/>
                  </a:cubicBezTo>
                  <a:cubicBezTo>
                    <a:pt x="71" y="47"/>
                    <a:pt x="71" y="47"/>
                    <a:pt x="71" y="47"/>
                  </a:cubicBezTo>
                  <a:cubicBezTo>
                    <a:pt x="74" y="47"/>
                    <a:pt x="76" y="45"/>
                    <a:pt x="76" y="43"/>
                  </a:cubicBezTo>
                  <a:cubicBezTo>
                    <a:pt x="76" y="40"/>
                    <a:pt x="74" y="38"/>
                    <a:pt x="71" y="38"/>
                  </a:cubicBezTo>
                  <a:cubicBezTo>
                    <a:pt x="63" y="38"/>
                    <a:pt x="63" y="38"/>
                    <a:pt x="63" y="38"/>
                  </a:cubicBezTo>
                  <a:cubicBezTo>
                    <a:pt x="63" y="30"/>
                    <a:pt x="63" y="30"/>
                    <a:pt x="63" y="30"/>
                  </a:cubicBezTo>
                  <a:cubicBezTo>
                    <a:pt x="63" y="28"/>
                    <a:pt x="61" y="26"/>
                    <a:pt x="59" y="26"/>
                  </a:cubicBezTo>
                  <a:moveTo>
                    <a:pt x="10" y="99"/>
                  </a:moveTo>
                  <a:cubicBezTo>
                    <a:pt x="10" y="99"/>
                    <a:pt x="9" y="99"/>
                    <a:pt x="9" y="98"/>
                  </a:cubicBezTo>
                  <a:cubicBezTo>
                    <a:pt x="8" y="97"/>
                    <a:pt x="8" y="96"/>
                    <a:pt x="8" y="95"/>
                  </a:cubicBezTo>
                  <a:cubicBezTo>
                    <a:pt x="8" y="94"/>
                    <a:pt x="8" y="93"/>
                    <a:pt x="9" y="92"/>
                  </a:cubicBezTo>
                  <a:cubicBezTo>
                    <a:pt x="22" y="79"/>
                    <a:pt x="22" y="79"/>
                    <a:pt x="22" y="79"/>
                  </a:cubicBezTo>
                  <a:cubicBezTo>
                    <a:pt x="22" y="78"/>
                    <a:pt x="23" y="78"/>
                    <a:pt x="23" y="78"/>
                  </a:cubicBezTo>
                  <a:cubicBezTo>
                    <a:pt x="24" y="78"/>
                    <a:pt x="24" y="78"/>
                    <a:pt x="25" y="79"/>
                  </a:cubicBezTo>
                  <a:cubicBezTo>
                    <a:pt x="25" y="79"/>
                    <a:pt x="25" y="80"/>
                    <a:pt x="25" y="81"/>
                  </a:cubicBezTo>
                  <a:cubicBezTo>
                    <a:pt x="12" y="94"/>
                    <a:pt x="12" y="94"/>
                    <a:pt x="12" y="94"/>
                  </a:cubicBezTo>
                  <a:cubicBezTo>
                    <a:pt x="11" y="95"/>
                    <a:pt x="11" y="95"/>
                    <a:pt x="11" y="95"/>
                  </a:cubicBezTo>
                  <a:cubicBezTo>
                    <a:pt x="12" y="96"/>
                    <a:pt x="12" y="96"/>
                    <a:pt x="12" y="96"/>
                  </a:cubicBezTo>
                  <a:cubicBezTo>
                    <a:pt x="12" y="97"/>
                    <a:pt x="12" y="98"/>
                    <a:pt x="12" y="98"/>
                  </a:cubicBezTo>
                  <a:cubicBezTo>
                    <a:pt x="11" y="99"/>
                    <a:pt x="11" y="99"/>
                    <a:pt x="10" y="99"/>
                  </a:cubicBezTo>
                  <a:moveTo>
                    <a:pt x="58" y="72"/>
                  </a:moveTo>
                  <a:cubicBezTo>
                    <a:pt x="50" y="72"/>
                    <a:pt x="43" y="69"/>
                    <a:pt x="37" y="63"/>
                  </a:cubicBezTo>
                  <a:cubicBezTo>
                    <a:pt x="32" y="58"/>
                    <a:pt x="28" y="50"/>
                    <a:pt x="28" y="42"/>
                  </a:cubicBezTo>
                  <a:cubicBezTo>
                    <a:pt x="28" y="34"/>
                    <a:pt x="32" y="26"/>
                    <a:pt x="37" y="21"/>
                  </a:cubicBezTo>
                  <a:cubicBezTo>
                    <a:pt x="43" y="15"/>
                    <a:pt x="50" y="12"/>
                    <a:pt x="58" y="12"/>
                  </a:cubicBezTo>
                  <a:cubicBezTo>
                    <a:pt x="67" y="12"/>
                    <a:pt x="74" y="15"/>
                    <a:pt x="80" y="21"/>
                  </a:cubicBezTo>
                  <a:cubicBezTo>
                    <a:pt x="85" y="26"/>
                    <a:pt x="88" y="34"/>
                    <a:pt x="88" y="42"/>
                  </a:cubicBezTo>
                  <a:cubicBezTo>
                    <a:pt x="88" y="50"/>
                    <a:pt x="85" y="58"/>
                    <a:pt x="80" y="63"/>
                  </a:cubicBezTo>
                  <a:cubicBezTo>
                    <a:pt x="74" y="69"/>
                    <a:pt x="67" y="72"/>
                    <a:pt x="58" y="72"/>
                  </a:cubicBezTo>
                  <a:moveTo>
                    <a:pt x="58" y="0"/>
                  </a:moveTo>
                  <a:cubicBezTo>
                    <a:pt x="35" y="0"/>
                    <a:pt x="17" y="19"/>
                    <a:pt x="17" y="42"/>
                  </a:cubicBezTo>
                  <a:cubicBezTo>
                    <a:pt x="17" y="51"/>
                    <a:pt x="20" y="59"/>
                    <a:pt x="25" y="66"/>
                  </a:cubicBezTo>
                  <a:cubicBezTo>
                    <a:pt x="4" y="87"/>
                    <a:pt x="4" y="87"/>
                    <a:pt x="4" y="87"/>
                  </a:cubicBezTo>
                  <a:cubicBezTo>
                    <a:pt x="0" y="91"/>
                    <a:pt x="0" y="99"/>
                    <a:pt x="4" y="103"/>
                  </a:cubicBezTo>
                  <a:cubicBezTo>
                    <a:pt x="6" y="106"/>
                    <a:pt x="9" y="107"/>
                    <a:pt x="12" y="107"/>
                  </a:cubicBezTo>
                  <a:cubicBezTo>
                    <a:pt x="15" y="107"/>
                    <a:pt x="18" y="106"/>
                    <a:pt x="20" y="103"/>
                  </a:cubicBezTo>
                  <a:cubicBezTo>
                    <a:pt x="40" y="84"/>
                    <a:pt x="40" y="84"/>
                    <a:pt x="40" y="84"/>
                  </a:cubicBezTo>
                  <a:cubicBezTo>
                    <a:pt x="43" y="81"/>
                    <a:pt x="43" y="81"/>
                    <a:pt x="43" y="81"/>
                  </a:cubicBezTo>
                  <a:cubicBezTo>
                    <a:pt x="48" y="83"/>
                    <a:pt x="53" y="84"/>
                    <a:pt x="58" y="84"/>
                  </a:cubicBezTo>
                  <a:cubicBezTo>
                    <a:pt x="81" y="84"/>
                    <a:pt x="100" y="65"/>
                    <a:pt x="100" y="42"/>
                  </a:cubicBezTo>
                  <a:cubicBezTo>
                    <a:pt x="100" y="19"/>
                    <a:pt x="81" y="0"/>
                    <a:pt x="58" y="0"/>
                  </a:cubicBez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grpSp>
      <p:grpSp>
        <p:nvGrpSpPr>
          <p:cNvPr id="18" name="组合 17"/>
          <p:cNvGrpSpPr/>
          <p:nvPr/>
        </p:nvGrpSpPr>
        <p:grpSpPr>
          <a:xfrm>
            <a:off x="5956300" y="1938655"/>
            <a:ext cx="532130" cy="530860"/>
            <a:chOff x="9380" y="2498"/>
            <a:chExt cx="838" cy="836"/>
          </a:xfrm>
        </p:grpSpPr>
        <p:sp>
          <p:nvSpPr>
            <p:cNvPr id="20481" name="Oval 6"/>
            <p:cNvSpPr/>
            <p:nvPr/>
          </p:nvSpPr>
          <p:spPr>
            <a:xfrm>
              <a:off x="9380" y="2498"/>
              <a:ext cx="838" cy="837"/>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20506" name="Freeform 9"/>
            <p:cNvSpPr>
              <a:spLocks noEditPoints="1"/>
            </p:cNvSpPr>
            <p:nvPr/>
          </p:nvSpPr>
          <p:spPr>
            <a:xfrm>
              <a:off x="9588" y="2703"/>
              <a:ext cx="425" cy="427"/>
            </a:xfrm>
            <a:custGeom>
              <a:avLst/>
              <a:gdLst/>
              <a:ahLst/>
              <a:cxnLst>
                <a:cxn ang="0">
                  <a:pos x="405548911" y="718604737"/>
                </a:cxn>
                <a:cxn ang="0">
                  <a:pos x="113837642" y="426893468"/>
                </a:cxn>
                <a:cxn ang="0">
                  <a:pos x="170758773" y="249022152"/>
                </a:cxn>
                <a:cxn ang="0">
                  <a:pos x="241907300" y="184986168"/>
                </a:cxn>
                <a:cxn ang="0">
                  <a:pos x="270366710" y="177871316"/>
                </a:cxn>
                <a:cxn ang="0">
                  <a:pos x="305940973" y="192101021"/>
                </a:cxn>
                <a:cxn ang="0">
                  <a:pos x="291711268" y="256137005"/>
                </a:cxn>
                <a:cxn ang="0">
                  <a:pos x="241907300" y="305940973"/>
                </a:cxn>
                <a:cxn ang="0">
                  <a:pos x="206333036" y="426893468"/>
                </a:cxn>
                <a:cxn ang="0">
                  <a:pos x="263251858" y="569190521"/>
                </a:cxn>
                <a:cxn ang="0">
                  <a:pos x="405548911" y="626111653"/>
                </a:cxn>
                <a:cxn ang="0">
                  <a:pos x="554963126" y="569190521"/>
                </a:cxn>
                <a:cxn ang="0">
                  <a:pos x="611881947" y="426893468"/>
                </a:cxn>
                <a:cxn ang="0">
                  <a:pos x="569192832" y="305940973"/>
                </a:cxn>
                <a:cxn ang="0">
                  <a:pos x="533618568" y="263251858"/>
                </a:cxn>
                <a:cxn ang="0">
                  <a:pos x="526503716" y="206330726"/>
                </a:cxn>
                <a:cxn ang="0">
                  <a:pos x="562077979" y="184986168"/>
                </a:cxn>
                <a:cxn ang="0">
                  <a:pos x="590537389" y="199215874"/>
                </a:cxn>
                <a:cxn ang="0">
                  <a:pos x="640341358" y="249022152"/>
                </a:cxn>
                <a:cxn ang="0">
                  <a:pos x="704377342" y="426893468"/>
                </a:cxn>
                <a:cxn ang="0">
                  <a:pos x="405548911" y="718604737"/>
                </a:cxn>
                <a:cxn ang="0">
                  <a:pos x="405548911" y="462467732"/>
                </a:cxn>
                <a:cxn ang="0">
                  <a:pos x="362859795" y="419778616"/>
                </a:cxn>
                <a:cxn ang="0">
                  <a:pos x="362859795" y="120952495"/>
                </a:cxn>
                <a:cxn ang="0">
                  <a:pos x="405548911" y="78263379"/>
                </a:cxn>
                <a:cxn ang="0">
                  <a:pos x="455355189" y="120952495"/>
                </a:cxn>
                <a:cxn ang="0">
                  <a:pos x="455355189" y="419778616"/>
                </a:cxn>
                <a:cxn ang="0">
                  <a:pos x="405548911" y="462467732"/>
                </a:cxn>
                <a:cxn ang="0">
                  <a:pos x="412663763" y="0"/>
                </a:cxn>
                <a:cxn ang="0">
                  <a:pos x="0" y="412663763"/>
                </a:cxn>
                <a:cxn ang="0">
                  <a:pos x="412663763" y="832442380"/>
                </a:cxn>
                <a:cxn ang="0">
                  <a:pos x="832444690" y="412663763"/>
                </a:cxn>
                <a:cxn ang="0">
                  <a:pos x="412663763" y="0"/>
                </a:cxn>
              </a:cxnLst>
              <a:rect l="0" t="0" r="0" b="0"/>
              <a:pathLst>
                <a:path w="117" h="117">
                  <a:moveTo>
                    <a:pt x="57" y="101"/>
                  </a:moveTo>
                  <a:cubicBezTo>
                    <a:pt x="35" y="101"/>
                    <a:pt x="16" y="82"/>
                    <a:pt x="16" y="60"/>
                  </a:cubicBezTo>
                  <a:cubicBezTo>
                    <a:pt x="16" y="50"/>
                    <a:pt x="19" y="42"/>
                    <a:pt x="24" y="35"/>
                  </a:cubicBezTo>
                  <a:cubicBezTo>
                    <a:pt x="27" y="31"/>
                    <a:pt x="30" y="28"/>
                    <a:pt x="34" y="26"/>
                  </a:cubicBezTo>
                  <a:cubicBezTo>
                    <a:pt x="35" y="25"/>
                    <a:pt x="36" y="25"/>
                    <a:pt x="38" y="25"/>
                  </a:cubicBezTo>
                  <a:cubicBezTo>
                    <a:pt x="39" y="25"/>
                    <a:pt x="41" y="26"/>
                    <a:pt x="43" y="27"/>
                  </a:cubicBezTo>
                  <a:cubicBezTo>
                    <a:pt x="45" y="30"/>
                    <a:pt x="44" y="34"/>
                    <a:pt x="41" y="36"/>
                  </a:cubicBezTo>
                  <a:cubicBezTo>
                    <a:pt x="38" y="38"/>
                    <a:pt x="36" y="40"/>
                    <a:pt x="34" y="43"/>
                  </a:cubicBezTo>
                  <a:cubicBezTo>
                    <a:pt x="31" y="47"/>
                    <a:pt x="29" y="53"/>
                    <a:pt x="29" y="60"/>
                  </a:cubicBezTo>
                  <a:cubicBezTo>
                    <a:pt x="29" y="68"/>
                    <a:pt x="32" y="75"/>
                    <a:pt x="37" y="80"/>
                  </a:cubicBezTo>
                  <a:cubicBezTo>
                    <a:pt x="42" y="85"/>
                    <a:pt x="49" y="88"/>
                    <a:pt x="57" y="88"/>
                  </a:cubicBezTo>
                  <a:cubicBezTo>
                    <a:pt x="65" y="88"/>
                    <a:pt x="72" y="85"/>
                    <a:pt x="78" y="80"/>
                  </a:cubicBezTo>
                  <a:cubicBezTo>
                    <a:pt x="83" y="75"/>
                    <a:pt x="86" y="68"/>
                    <a:pt x="86" y="60"/>
                  </a:cubicBezTo>
                  <a:cubicBezTo>
                    <a:pt x="86" y="53"/>
                    <a:pt x="84" y="47"/>
                    <a:pt x="80" y="43"/>
                  </a:cubicBezTo>
                  <a:cubicBezTo>
                    <a:pt x="79" y="41"/>
                    <a:pt x="77" y="39"/>
                    <a:pt x="75" y="37"/>
                  </a:cubicBezTo>
                  <a:cubicBezTo>
                    <a:pt x="73" y="35"/>
                    <a:pt x="72" y="31"/>
                    <a:pt x="74" y="29"/>
                  </a:cubicBezTo>
                  <a:cubicBezTo>
                    <a:pt x="76" y="27"/>
                    <a:pt x="77" y="26"/>
                    <a:pt x="79" y="26"/>
                  </a:cubicBezTo>
                  <a:cubicBezTo>
                    <a:pt x="81" y="26"/>
                    <a:pt x="82" y="27"/>
                    <a:pt x="83" y="28"/>
                  </a:cubicBezTo>
                  <a:cubicBezTo>
                    <a:pt x="86" y="30"/>
                    <a:pt x="88" y="32"/>
                    <a:pt x="90" y="35"/>
                  </a:cubicBezTo>
                  <a:cubicBezTo>
                    <a:pt x="96" y="42"/>
                    <a:pt x="99" y="51"/>
                    <a:pt x="99" y="60"/>
                  </a:cubicBezTo>
                  <a:cubicBezTo>
                    <a:pt x="99" y="82"/>
                    <a:pt x="80" y="101"/>
                    <a:pt x="57" y="101"/>
                  </a:cubicBezTo>
                  <a:moveTo>
                    <a:pt x="57" y="65"/>
                  </a:moveTo>
                  <a:cubicBezTo>
                    <a:pt x="54" y="65"/>
                    <a:pt x="51" y="62"/>
                    <a:pt x="51" y="59"/>
                  </a:cubicBezTo>
                  <a:cubicBezTo>
                    <a:pt x="51" y="17"/>
                    <a:pt x="51" y="17"/>
                    <a:pt x="51" y="17"/>
                  </a:cubicBezTo>
                  <a:cubicBezTo>
                    <a:pt x="51" y="14"/>
                    <a:pt x="54" y="11"/>
                    <a:pt x="57" y="11"/>
                  </a:cubicBezTo>
                  <a:cubicBezTo>
                    <a:pt x="61" y="11"/>
                    <a:pt x="64" y="14"/>
                    <a:pt x="64" y="17"/>
                  </a:cubicBezTo>
                  <a:cubicBezTo>
                    <a:pt x="64" y="59"/>
                    <a:pt x="64" y="59"/>
                    <a:pt x="64" y="59"/>
                  </a:cubicBezTo>
                  <a:cubicBezTo>
                    <a:pt x="64" y="62"/>
                    <a:pt x="61" y="65"/>
                    <a:pt x="57" y="65"/>
                  </a:cubicBezTo>
                  <a:moveTo>
                    <a:pt x="58" y="0"/>
                  </a:moveTo>
                  <a:cubicBezTo>
                    <a:pt x="26" y="0"/>
                    <a:pt x="0" y="26"/>
                    <a:pt x="0" y="58"/>
                  </a:cubicBezTo>
                  <a:cubicBezTo>
                    <a:pt x="0" y="90"/>
                    <a:pt x="26" y="117"/>
                    <a:pt x="58" y="117"/>
                  </a:cubicBezTo>
                  <a:cubicBezTo>
                    <a:pt x="90" y="117"/>
                    <a:pt x="117" y="90"/>
                    <a:pt x="117" y="58"/>
                  </a:cubicBezTo>
                  <a:cubicBezTo>
                    <a:pt x="117" y="26"/>
                    <a:pt x="90" y="0"/>
                    <a:pt x="58" y="0"/>
                  </a:cubicBezTo>
                </a:path>
              </a:pathLst>
            </a:custGeom>
            <a:solidFill>
              <a:schemeClr val="bg1"/>
            </a:solidFill>
            <a:ln w="9525">
              <a:noFill/>
            </a:ln>
          </p:spPr>
          <p:txBody>
            <a:bodyPr/>
            <a:lstStyle/>
            <a:p>
              <a:endParaRPr lang="zh-CN" altLang="en-US"/>
            </a:p>
          </p:txBody>
        </p:sp>
      </p:grpSp>
      <p:grpSp>
        <p:nvGrpSpPr>
          <p:cNvPr id="17" name="组合 16"/>
          <p:cNvGrpSpPr/>
          <p:nvPr/>
        </p:nvGrpSpPr>
        <p:grpSpPr>
          <a:xfrm>
            <a:off x="2256155" y="2986405"/>
            <a:ext cx="819150" cy="816610"/>
            <a:chOff x="3553" y="4148"/>
            <a:chExt cx="1290" cy="1286"/>
          </a:xfrm>
        </p:grpSpPr>
        <p:sp>
          <p:nvSpPr>
            <p:cNvPr id="20483" name="Oval 12"/>
            <p:cNvSpPr/>
            <p:nvPr/>
          </p:nvSpPr>
          <p:spPr>
            <a:xfrm>
              <a:off x="3553" y="4148"/>
              <a:ext cx="1290" cy="1287"/>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0507" name="Freeform 10"/>
            <p:cNvSpPr>
              <a:spLocks noEditPoints="1"/>
            </p:cNvSpPr>
            <p:nvPr/>
          </p:nvSpPr>
          <p:spPr>
            <a:xfrm>
              <a:off x="3730" y="4430"/>
              <a:ext cx="938" cy="680"/>
            </a:xfrm>
            <a:custGeom>
              <a:avLst/>
              <a:gdLst/>
              <a:ahLst/>
              <a:cxnLst>
                <a:cxn ang="0">
                  <a:pos x="909491562" y="890655822"/>
                </a:cxn>
                <a:cxn ang="0">
                  <a:pos x="755048655" y="957874511"/>
                </a:cxn>
                <a:cxn ang="0">
                  <a:pos x="755048655" y="1260364075"/>
                </a:cxn>
                <a:cxn ang="0">
                  <a:pos x="909491562" y="1327582764"/>
                </a:cxn>
                <a:cxn ang="0">
                  <a:pos x="1063934470" y="1260364075"/>
                </a:cxn>
                <a:cxn ang="0">
                  <a:pos x="1063934470" y="957874511"/>
                </a:cxn>
                <a:cxn ang="0">
                  <a:pos x="909491562" y="890655822"/>
                </a:cxn>
                <a:cxn ang="0">
                  <a:pos x="909491562" y="470536286"/>
                </a:cxn>
                <a:cxn ang="0">
                  <a:pos x="377527107" y="688999756"/>
                </a:cxn>
                <a:cxn ang="0">
                  <a:pos x="377527107" y="857046478"/>
                </a:cxn>
                <a:cxn ang="0">
                  <a:pos x="463323162" y="890655822"/>
                </a:cxn>
                <a:cxn ang="0">
                  <a:pos x="549124777" y="857046478"/>
                </a:cxn>
                <a:cxn ang="0">
                  <a:pos x="909491562" y="722609101"/>
                </a:cxn>
                <a:cxn ang="0">
                  <a:pos x="1269858347" y="857046478"/>
                </a:cxn>
                <a:cxn ang="0">
                  <a:pos x="1355659962" y="890655822"/>
                </a:cxn>
                <a:cxn ang="0">
                  <a:pos x="1441456017" y="857046478"/>
                </a:cxn>
                <a:cxn ang="0">
                  <a:pos x="1441456017" y="688999756"/>
                </a:cxn>
                <a:cxn ang="0">
                  <a:pos x="909491562" y="470536286"/>
                </a:cxn>
                <a:cxn ang="0">
                  <a:pos x="909491562" y="0"/>
                </a:cxn>
                <a:cxn ang="0">
                  <a:pos x="34320646" y="369708253"/>
                </a:cxn>
                <a:cxn ang="0">
                  <a:pos x="34320646" y="520947569"/>
                </a:cxn>
                <a:cxn ang="0">
                  <a:pos x="120122261" y="554562379"/>
                </a:cxn>
                <a:cxn ang="0">
                  <a:pos x="205923877" y="520947569"/>
                </a:cxn>
                <a:cxn ang="0">
                  <a:pos x="909491562" y="235265410"/>
                </a:cxn>
                <a:cxn ang="0">
                  <a:pos x="1630219571" y="520947569"/>
                </a:cxn>
                <a:cxn ang="0">
                  <a:pos x="1716021187" y="554562379"/>
                </a:cxn>
                <a:cxn ang="0">
                  <a:pos x="1784662479" y="520947569"/>
                </a:cxn>
                <a:cxn ang="0">
                  <a:pos x="1784662479" y="369708253"/>
                </a:cxn>
                <a:cxn ang="0">
                  <a:pos x="909491562" y="0"/>
                </a:cxn>
              </a:cxnLst>
              <a:rect l="0" t="0" r="0" b="0"/>
              <a:pathLst>
                <a:path w="107" h="79">
                  <a:moveTo>
                    <a:pt x="53" y="53"/>
                  </a:moveTo>
                  <a:cubicBezTo>
                    <a:pt x="50" y="53"/>
                    <a:pt x="46" y="55"/>
                    <a:pt x="44" y="57"/>
                  </a:cubicBezTo>
                  <a:cubicBezTo>
                    <a:pt x="39" y="62"/>
                    <a:pt x="39" y="70"/>
                    <a:pt x="44" y="75"/>
                  </a:cubicBezTo>
                  <a:cubicBezTo>
                    <a:pt x="46" y="77"/>
                    <a:pt x="50" y="79"/>
                    <a:pt x="53" y="79"/>
                  </a:cubicBezTo>
                  <a:cubicBezTo>
                    <a:pt x="56" y="79"/>
                    <a:pt x="59" y="77"/>
                    <a:pt x="62" y="75"/>
                  </a:cubicBezTo>
                  <a:cubicBezTo>
                    <a:pt x="67" y="70"/>
                    <a:pt x="67" y="62"/>
                    <a:pt x="62" y="57"/>
                  </a:cubicBezTo>
                  <a:cubicBezTo>
                    <a:pt x="59" y="55"/>
                    <a:pt x="56" y="53"/>
                    <a:pt x="53" y="53"/>
                  </a:cubicBezTo>
                  <a:moveTo>
                    <a:pt x="53" y="28"/>
                  </a:moveTo>
                  <a:cubicBezTo>
                    <a:pt x="42" y="28"/>
                    <a:pt x="31" y="32"/>
                    <a:pt x="22" y="41"/>
                  </a:cubicBezTo>
                  <a:cubicBezTo>
                    <a:pt x="19" y="44"/>
                    <a:pt x="19" y="48"/>
                    <a:pt x="22" y="51"/>
                  </a:cubicBezTo>
                  <a:cubicBezTo>
                    <a:pt x="24" y="53"/>
                    <a:pt x="25" y="53"/>
                    <a:pt x="27" y="53"/>
                  </a:cubicBezTo>
                  <a:cubicBezTo>
                    <a:pt x="29" y="53"/>
                    <a:pt x="31" y="53"/>
                    <a:pt x="32" y="51"/>
                  </a:cubicBezTo>
                  <a:cubicBezTo>
                    <a:pt x="38" y="45"/>
                    <a:pt x="46" y="43"/>
                    <a:pt x="53" y="43"/>
                  </a:cubicBezTo>
                  <a:cubicBezTo>
                    <a:pt x="61" y="43"/>
                    <a:pt x="68" y="45"/>
                    <a:pt x="74" y="51"/>
                  </a:cubicBezTo>
                  <a:cubicBezTo>
                    <a:pt x="76" y="53"/>
                    <a:pt x="77" y="53"/>
                    <a:pt x="79" y="53"/>
                  </a:cubicBezTo>
                  <a:cubicBezTo>
                    <a:pt x="81" y="53"/>
                    <a:pt x="83" y="53"/>
                    <a:pt x="84" y="51"/>
                  </a:cubicBezTo>
                  <a:cubicBezTo>
                    <a:pt x="87" y="48"/>
                    <a:pt x="87" y="44"/>
                    <a:pt x="84" y="41"/>
                  </a:cubicBezTo>
                  <a:cubicBezTo>
                    <a:pt x="76" y="32"/>
                    <a:pt x="65" y="28"/>
                    <a:pt x="53" y="28"/>
                  </a:cubicBezTo>
                  <a:moveTo>
                    <a:pt x="53" y="0"/>
                  </a:moveTo>
                  <a:cubicBezTo>
                    <a:pt x="35" y="0"/>
                    <a:pt x="16" y="7"/>
                    <a:pt x="2" y="22"/>
                  </a:cubicBezTo>
                  <a:cubicBezTo>
                    <a:pt x="0" y="24"/>
                    <a:pt x="0" y="28"/>
                    <a:pt x="2" y="31"/>
                  </a:cubicBezTo>
                  <a:cubicBezTo>
                    <a:pt x="3" y="32"/>
                    <a:pt x="5" y="33"/>
                    <a:pt x="7" y="33"/>
                  </a:cubicBezTo>
                  <a:cubicBezTo>
                    <a:pt x="9" y="33"/>
                    <a:pt x="10" y="32"/>
                    <a:pt x="12" y="31"/>
                  </a:cubicBezTo>
                  <a:cubicBezTo>
                    <a:pt x="23" y="20"/>
                    <a:pt x="38" y="14"/>
                    <a:pt x="53" y="14"/>
                  </a:cubicBezTo>
                  <a:cubicBezTo>
                    <a:pt x="68" y="14"/>
                    <a:pt x="83" y="20"/>
                    <a:pt x="95" y="31"/>
                  </a:cubicBezTo>
                  <a:cubicBezTo>
                    <a:pt x="96" y="32"/>
                    <a:pt x="98" y="33"/>
                    <a:pt x="100" y="33"/>
                  </a:cubicBezTo>
                  <a:cubicBezTo>
                    <a:pt x="101" y="33"/>
                    <a:pt x="103" y="32"/>
                    <a:pt x="104" y="31"/>
                  </a:cubicBezTo>
                  <a:cubicBezTo>
                    <a:pt x="107" y="28"/>
                    <a:pt x="107" y="24"/>
                    <a:pt x="104" y="22"/>
                  </a:cubicBezTo>
                  <a:cubicBezTo>
                    <a:pt x="90" y="7"/>
                    <a:pt x="72" y="0"/>
                    <a:pt x="53" y="0"/>
                  </a:cubicBezTo>
                </a:path>
              </a:pathLst>
            </a:custGeom>
            <a:solidFill>
              <a:schemeClr val="bg1"/>
            </a:solidFill>
            <a:ln w="9525">
              <a:noFill/>
            </a:ln>
          </p:spPr>
          <p:txBody>
            <a:bodyPr/>
            <a:lstStyle/>
            <a:p>
              <a:endParaRPr lang="zh-CN" altLang="en-US"/>
            </a:p>
          </p:txBody>
        </p:sp>
      </p:grpSp>
      <p:grpSp>
        <p:nvGrpSpPr>
          <p:cNvPr id="19" name="组合 18"/>
          <p:cNvGrpSpPr/>
          <p:nvPr/>
        </p:nvGrpSpPr>
        <p:grpSpPr>
          <a:xfrm>
            <a:off x="7856855" y="3260725"/>
            <a:ext cx="819150" cy="819150"/>
            <a:chOff x="11038" y="5110"/>
            <a:chExt cx="1290" cy="1290"/>
          </a:xfrm>
        </p:grpSpPr>
        <p:sp>
          <p:nvSpPr>
            <p:cNvPr id="20482" name="Oval 4"/>
            <p:cNvSpPr/>
            <p:nvPr/>
          </p:nvSpPr>
          <p:spPr>
            <a:xfrm>
              <a:off x="11038" y="5110"/>
              <a:ext cx="1290" cy="1290"/>
            </a:xfrm>
            <a:prstGeom prst="ellipse">
              <a:avLst/>
            </a:prstGeom>
            <a:solidFill>
              <a:srgbClr val="F4ABA6"/>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0508" name="Freeform 73"/>
            <p:cNvSpPr>
              <a:spLocks noEditPoints="1"/>
            </p:cNvSpPr>
            <p:nvPr/>
          </p:nvSpPr>
          <p:spPr>
            <a:xfrm>
              <a:off x="11285" y="5345"/>
              <a:ext cx="795" cy="898"/>
            </a:xfrm>
            <a:custGeom>
              <a:avLst/>
              <a:gdLst/>
              <a:ahLst/>
              <a:cxnLst>
                <a:cxn ang="0">
                  <a:pos x="786242555" y="393990353"/>
                </a:cxn>
                <a:cxn ang="0">
                  <a:pos x="769866386" y="393990353"/>
                </a:cxn>
                <a:cxn ang="0">
                  <a:pos x="769866386" y="393990353"/>
                </a:cxn>
                <a:cxn ang="0">
                  <a:pos x="671582737" y="439452861"/>
                </a:cxn>
                <a:cxn ang="0">
                  <a:pos x="671582737" y="606140520"/>
                </a:cxn>
                <a:cxn ang="0">
                  <a:pos x="687964233" y="621293048"/>
                </a:cxn>
                <a:cxn ang="0">
                  <a:pos x="687964233" y="1682043880"/>
                </a:cxn>
                <a:cxn ang="0">
                  <a:pos x="769866386" y="1757811445"/>
                </a:cxn>
                <a:cxn ang="0">
                  <a:pos x="868144708" y="1682043880"/>
                </a:cxn>
                <a:cxn ang="0">
                  <a:pos x="868144708" y="621293048"/>
                </a:cxn>
                <a:cxn ang="0">
                  <a:pos x="884526204" y="606140520"/>
                </a:cxn>
                <a:cxn ang="0">
                  <a:pos x="884526204" y="439452861"/>
                </a:cxn>
                <a:cxn ang="0">
                  <a:pos x="786242555" y="393990353"/>
                </a:cxn>
                <a:cxn ang="0">
                  <a:pos x="573304416" y="196997637"/>
                </a:cxn>
                <a:cxn ang="0">
                  <a:pos x="524165255" y="212150166"/>
                </a:cxn>
                <a:cxn ang="0">
                  <a:pos x="524165255" y="833443215"/>
                </a:cxn>
                <a:cxn ang="0">
                  <a:pos x="573304416" y="863753193"/>
                </a:cxn>
                <a:cxn ang="0">
                  <a:pos x="622443576" y="833443215"/>
                </a:cxn>
                <a:cxn ang="0">
                  <a:pos x="622443576" y="742523121"/>
                </a:cxn>
                <a:cxn ang="0">
                  <a:pos x="540541423" y="530372955"/>
                </a:cxn>
                <a:cxn ang="0">
                  <a:pos x="622443576" y="318222788"/>
                </a:cxn>
                <a:cxn ang="0">
                  <a:pos x="622443576" y="212150166"/>
                </a:cxn>
                <a:cxn ang="0">
                  <a:pos x="573304416" y="196997637"/>
                </a:cxn>
                <a:cxn ang="0">
                  <a:pos x="982804526" y="196997637"/>
                </a:cxn>
                <a:cxn ang="0">
                  <a:pos x="917283869" y="212150166"/>
                </a:cxn>
                <a:cxn ang="0">
                  <a:pos x="917283869" y="318222788"/>
                </a:cxn>
                <a:cxn ang="0">
                  <a:pos x="1015567518" y="530372955"/>
                </a:cxn>
                <a:cxn ang="0">
                  <a:pos x="917283869" y="742523121"/>
                </a:cxn>
                <a:cxn ang="0">
                  <a:pos x="917283869" y="833443215"/>
                </a:cxn>
                <a:cxn ang="0">
                  <a:pos x="982804526" y="863753193"/>
                </a:cxn>
                <a:cxn ang="0">
                  <a:pos x="1031943686" y="833443215"/>
                </a:cxn>
                <a:cxn ang="0">
                  <a:pos x="1031943686" y="212150166"/>
                </a:cxn>
                <a:cxn ang="0">
                  <a:pos x="982804526" y="196997637"/>
                </a:cxn>
                <a:cxn ang="0">
                  <a:pos x="360360949" y="0"/>
                </a:cxn>
                <a:cxn ang="0">
                  <a:pos x="311221788" y="15152528"/>
                </a:cxn>
                <a:cxn ang="0">
                  <a:pos x="311221788" y="1045593381"/>
                </a:cxn>
                <a:cxn ang="0">
                  <a:pos x="360360949" y="1060745910"/>
                </a:cxn>
                <a:cxn ang="0">
                  <a:pos x="409500110" y="1045593381"/>
                </a:cxn>
                <a:cxn ang="0">
                  <a:pos x="409500110" y="939520758"/>
                </a:cxn>
                <a:cxn ang="0">
                  <a:pos x="229319635" y="530372955"/>
                </a:cxn>
                <a:cxn ang="0">
                  <a:pos x="409500110" y="106072622"/>
                </a:cxn>
                <a:cxn ang="0">
                  <a:pos x="409500110" y="15152528"/>
                </a:cxn>
                <a:cxn ang="0">
                  <a:pos x="360360949" y="0"/>
                </a:cxn>
                <a:cxn ang="0">
                  <a:pos x="1195747992" y="0"/>
                </a:cxn>
                <a:cxn ang="0">
                  <a:pos x="1146608832" y="15152528"/>
                </a:cxn>
                <a:cxn ang="0">
                  <a:pos x="1146608832" y="106072622"/>
                </a:cxn>
                <a:cxn ang="0">
                  <a:pos x="1326789306" y="530372955"/>
                </a:cxn>
                <a:cxn ang="0">
                  <a:pos x="1146608832" y="939520758"/>
                </a:cxn>
                <a:cxn ang="0">
                  <a:pos x="1146608832" y="1045593381"/>
                </a:cxn>
                <a:cxn ang="0">
                  <a:pos x="1195747992" y="1060745910"/>
                </a:cxn>
                <a:cxn ang="0">
                  <a:pos x="1244887153" y="1045593381"/>
                </a:cxn>
                <a:cxn ang="0">
                  <a:pos x="1244887153" y="15152528"/>
                </a:cxn>
                <a:cxn ang="0">
                  <a:pos x="1195747992" y="0"/>
                </a:cxn>
              </a:cxnLst>
              <a:rect l="0" t="0" r="0" b="0"/>
              <a:pathLst>
                <a:path w="95" h="116">
                  <a:moveTo>
                    <a:pt x="48" y="26"/>
                  </a:moveTo>
                  <a:cubicBezTo>
                    <a:pt x="48" y="26"/>
                    <a:pt x="48" y="26"/>
                    <a:pt x="47" y="26"/>
                  </a:cubicBezTo>
                  <a:cubicBezTo>
                    <a:pt x="47" y="26"/>
                    <a:pt x="47" y="26"/>
                    <a:pt x="47" y="26"/>
                  </a:cubicBezTo>
                  <a:cubicBezTo>
                    <a:pt x="45" y="26"/>
                    <a:pt x="42" y="27"/>
                    <a:pt x="41" y="29"/>
                  </a:cubicBezTo>
                  <a:cubicBezTo>
                    <a:pt x="38" y="32"/>
                    <a:pt x="38" y="37"/>
                    <a:pt x="41" y="40"/>
                  </a:cubicBezTo>
                  <a:cubicBezTo>
                    <a:pt x="41" y="41"/>
                    <a:pt x="42" y="41"/>
                    <a:pt x="42" y="41"/>
                  </a:cubicBezTo>
                  <a:cubicBezTo>
                    <a:pt x="42" y="111"/>
                    <a:pt x="42" y="111"/>
                    <a:pt x="42" y="111"/>
                  </a:cubicBezTo>
                  <a:cubicBezTo>
                    <a:pt x="42" y="114"/>
                    <a:pt x="44" y="116"/>
                    <a:pt x="47" y="116"/>
                  </a:cubicBezTo>
                  <a:cubicBezTo>
                    <a:pt x="50" y="116"/>
                    <a:pt x="53" y="114"/>
                    <a:pt x="53" y="111"/>
                  </a:cubicBezTo>
                  <a:cubicBezTo>
                    <a:pt x="53" y="41"/>
                    <a:pt x="53" y="41"/>
                    <a:pt x="53" y="41"/>
                  </a:cubicBezTo>
                  <a:cubicBezTo>
                    <a:pt x="53" y="41"/>
                    <a:pt x="53" y="41"/>
                    <a:pt x="54" y="40"/>
                  </a:cubicBezTo>
                  <a:cubicBezTo>
                    <a:pt x="57" y="37"/>
                    <a:pt x="57" y="32"/>
                    <a:pt x="54" y="29"/>
                  </a:cubicBezTo>
                  <a:cubicBezTo>
                    <a:pt x="52" y="27"/>
                    <a:pt x="50" y="26"/>
                    <a:pt x="48" y="26"/>
                  </a:cubicBezTo>
                  <a:moveTo>
                    <a:pt x="35" y="13"/>
                  </a:moveTo>
                  <a:cubicBezTo>
                    <a:pt x="34" y="13"/>
                    <a:pt x="32" y="13"/>
                    <a:pt x="32" y="14"/>
                  </a:cubicBezTo>
                  <a:cubicBezTo>
                    <a:pt x="20" y="26"/>
                    <a:pt x="20" y="44"/>
                    <a:pt x="32" y="55"/>
                  </a:cubicBezTo>
                  <a:cubicBezTo>
                    <a:pt x="32" y="56"/>
                    <a:pt x="34" y="57"/>
                    <a:pt x="35" y="57"/>
                  </a:cubicBezTo>
                  <a:cubicBezTo>
                    <a:pt x="36" y="57"/>
                    <a:pt x="37" y="56"/>
                    <a:pt x="38" y="55"/>
                  </a:cubicBezTo>
                  <a:cubicBezTo>
                    <a:pt x="40" y="53"/>
                    <a:pt x="40" y="50"/>
                    <a:pt x="38" y="49"/>
                  </a:cubicBezTo>
                  <a:cubicBezTo>
                    <a:pt x="34" y="45"/>
                    <a:pt x="33" y="40"/>
                    <a:pt x="33" y="35"/>
                  </a:cubicBezTo>
                  <a:cubicBezTo>
                    <a:pt x="33" y="30"/>
                    <a:pt x="34" y="25"/>
                    <a:pt x="38" y="21"/>
                  </a:cubicBezTo>
                  <a:cubicBezTo>
                    <a:pt x="40" y="19"/>
                    <a:pt x="40" y="16"/>
                    <a:pt x="38" y="14"/>
                  </a:cubicBezTo>
                  <a:cubicBezTo>
                    <a:pt x="37" y="13"/>
                    <a:pt x="36" y="13"/>
                    <a:pt x="35" y="13"/>
                  </a:cubicBezTo>
                  <a:moveTo>
                    <a:pt x="60" y="13"/>
                  </a:moveTo>
                  <a:cubicBezTo>
                    <a:pt x="59" y="13"/>
                    <a:pt x="57" y="13"/>
                    <a:pt x="56" y="14"/>
                  </a:cubicBezTo>
                  <a:cubicBezTo>
                    <a:pt x="55" y="16"/>
                    <a:pt x="55" y="19"/>
                    <a:pt x="56" y="21"/>
                  </a:cubicBezTo>
                  <a:cubicBezTo>
                    <a:pt x="60" y="25"/>
                    <a:pt x="62" y="30"/>
                    <a:pt x="62" y="35"/>
                  </a:cubicBezTo>
                  <a:cubicBezTo>
                    <a:pt x="62" y="40"/>
                    <a:pt x="60" y="45"/>
                    <a:pt x="56" y="49"/>
                  </a:cubicBezTo>
                  <a:cubicBezTo>
                    <a:pt x="55" y="50"/>
                    <a:pt x="55" y="53"/>
                    <a:pt x="56" y="55"/>
                  </a:cubicBezTo>
                  <a:cubicBezTo>
                    <a:pt x="57" y="56"/>
                    <a:pt x="59" y="57"/>
                    <a:pt x="60" y="57"/>
                  </a:cubicBezTo>
                  <a:cubicBezTo>
                    <a:pt x="61" y="57"/>
                    <a:pt x="62" y="56"/>
                    <a:pt x="63" y="55"/>
                  </a:cubicBezTo>
                  <a:cubicBezTo>
                    <a:pt x="75" y="44"/>
                    <a:pt x="75" y="26"/>
                    <a:pt x="63" y="14"/>
                  </a:cubicBezTo>
                  <a:cubicBezTo>
                    <a:pt x="62" y="13"/>
                    <a:pt x="61" y="13"/>
                    <a:pt x="60" y="13"/>
                  </a:cubicBezTo>
                  <a:moveTo>
                    <a:pt x="22" y="0"/>
                  </a:moveTo>
                  <a:cubicBezTo>
                    <a:pt x="21" y="0"/>
                    <a:pt x="19" y="0"/>
                    <a:pt x="19" y="1"/>
                  </a:cubicBezTo>
                  <a:cubicBezTo>
                    <a:pt x="0" y="20"/>
                    <a:pt x="0" y="50"/>
                    <a:pt x="19" y="69"/>
                  </a:cubicBezTo>
                  <a:cubicBezTo>
                    <a:pt x="19" y="69"/>
                    <a:pt x="21" y="70"/>
                    <a:pt x="22" y="70"/>
                  </a:cubicBezTo>
                  <a:cubicBezTo>
                    <a:pt x="23" y="70"/>
                    <a:pt x="24" y="69"/>
                    <a:pt x="25" y="69"/>
                  </a:cubicBezTo>
                  <a:cubicBezTo>
                    <a:pt x="27" y="67"/>
                    <a:pt x="27" y="64"/>
                    <a:pt x="25" y="62"/>
                  </a:cubicBezTo>
                  <a:cubicBezTo>
                    <a:pt x="17" y="55"/>
                    <a:pt x="14" y="45"/>
                    <a:pt x="14" y="35"/>
                  </a:cubicBezTo>
                  <a:cubicBezTo>
                    <a:pt x="14" y="25"/>
                    <a:pt x="17" y="15"/>
                    <a:pt x="25" y="7"/>
                  </a:cubicBezTo>
                  <a:cubicBezTo>
                    <a:pt x="27" y="6"/>
                    <a:pt x="27" y="3"/>
                    <a:pt x="25" y="1"/>
                  </a:cubicBezTo>
                  <a:cubicBezTo>
                    <a:pt x="24" y="0"/>
                    <a:pt x="23" y="0"/>
                    <a:pt x="22" y="0"/>
                  </a:cubicBezTo>
                  <a:moveTo>
                    <a:pt x="73" y="0"/>
                  </a:moveTo>
                  <a:cubicBezTo>
                    <a:pt x="72" y="0"/>
                    <a:pt x="71" y="0"/>
                    <a:pt x="70" y="1"/>
                  </a:cubicBezTo>
                  <a:cubicBezTo>
                    <a:pt x="68" y="3"/>
                    <a:pt x="68" y="6"/>
                    <a:pt x="70" y="7"/>
                  </a:cubicBezTo>
                  <a:cubicBezTo>
                    <a:pt x="77" y="15"/>
                    <a:pt x="81" y="25"/>
                    <a:pt x="81" y="35"/>
                  </a:cubicBezTo>
                  <a:cubicBezTo>
                    <a:pt x="81" y="45"/>
                    <a:pt x="77" y="55"/>
                    <a:pt x="70" y="62"/>
                  </a:cubicBezTo>
                  <a:cubicBezTo>
                    <a:pt x="68" y="64"/>
                    <a:pt x="68" y="67"/>
                    <a:pt x="70" y="69"/>
                  </a:cubicBezTo>
                  <a:cubicBezTo>
                    <a:pt x="71" y="69"/>
                    <a:pt x="72" y="70"/>
                    <a:pt x="73" y="70"/>
                  </a:cubicBezTo>
                  <a:cubicBezTo>
                    <a:pt x="74" y="70"/>
                    <a:pt x="75" y="69"/>
                    <a:pt x="76" y="69"/>
                  </a:cubicBezTo>
                  <a:cubicBezTo>
                    <a:pt x="95" y="50"/>
                    <a:pt x="95" y="20"/>
                    <a:pt x="76" y="1"/>
                  </a:cubicBezTo>
                  <a:cubicBezTo>
                    <a:pt x="75" y="0"/>
                    <a:pt x="74" y="0"/>
                    <a:pt x="73" y="0"/>
                  </a:cubicBezTo>
                </a:path>
              </a:pathLst>
            </a:custGeom>
            <a:solidFill>
              <a:schemeClr val="bg1"/>
            </a:solidFill>
            <a:ln w="9525">
              <a:noFill/>
            </a:ln>
          </p:spPr>
          <p:txBody>
            <a:bodyPr/>
            <a:lstStyle/>
            <a:p>
              <a:endParaRPr lang="zh-CN" altLang="en-US"/>
            </a:p>
          </p:txBody>
        </p:sp>
      </p:grpSp>
      <p:sp>
        <p:nvSpPr>
          <p:cNvPr id="8" name="矩形 7"/>
          <p:cNvSpPr/>
          <p:nvPr/>
        </p:nvSpPr>
        <p:spPr>
          <a:xfrm>
            <a:off x="4160520" y="4497705"/>
            <a:ext cx="1605280" cy="337185"/>
          </a:xfrm>
          <a:prstGeom prst="rect">
            <a:avLst/>
          </a:prstGeom>
        </p:spPr>
        <p:txBody>
          <a:bodyPr wrap="squar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（二）受礼礼仪</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矩形 8"/>
          <p:cNvSpPr/>
          <p:nvPr/>
        </p:nvSpPr>
        <p:spPr>
          <a:xfrm>
            <a:off x="4302760" y="4926330"/>
            <a:ext cx="3619500" cy="1568450"/>
          </a:xfrm>
          <a:prstGeom prst="rect">
            <a:avLst/>
          </a:prstGeom>
        </p:spPr>
        <p:txBody>
          <a:bodyPr wrap="square">
            <a:spAutoFit/>
          </a:bodyPr>
          <a:lstStyle/>
          <a:p>
            <a:pPr lvl="0" algn="l" fontAlgn="auto">
              <a:lnSpc>
                <a:spcPct val="150000"/>
              </a:lnSpc>
            </a:pPr>
            <a:r>
              <a:rPr sz="1600" dirty="0">
                <a:solidFill>
                  <a:schemeClr val="tx1"/>
                </a:solidFill>
                <a:latin typeface="微软雅黑" panose="020B0503020204020204" charset="-122"/>
                <a:ea typeface="微软雅黑" panose="020B0503020204020204" charset="-122"/>
              </a:rPr>
              <a:t>1. 从容接受礼物</a:t>
            </a:r>
            <a:endParaRPr sz="1600" dirty="0">
              <a:solidFill>
                <a:schemeClr val="tx1"/>
              </a:solidFill>
              <a:latin typeface="微软雅黑" panose="020B0503020204020204" charset="-122"/>
              <a:ea typeface="微软雅黑" panose="020B0503020204020204" charset="-122"/>
            </a:endParaRPr>
          </a:p>
          <a:p>
            <a:pPr lvl="0" algn="l" fontAlgn="auto">
              <a:lnSpc>
                <a:spcPct val="150000"/>
              </a:lnSpc>
            </a:pPr>
            <a:r>
              <a:rPr sz="1600" dirty="0">
                <a:solidFill>
                  <a:schemeClr val="tx1"/>
                </a:solidFill>
                <a:latin typeface="微软雅黑" panose="020B0503020204020204" charset="-122"/>
                <a:ea typeface="微软雅黑" panose="020B0503020204020204" charset="-122"/>
              </a:rPr>
              <a:t>2. 视情况当面打开礼物</a:t>
            </a:r>
            <a:endParaRPr sz="1600" dirty="0">
              <a:solidFill>
                <a:schemeClr val="tx1"/>
              </a:solidFill>
              <a:latin typeface="微软雅黑" panose="020B0503020204020204" charset="-122"/>
              <a:ea typeface="微软雅黑" panose="020B0503020204020204" charset="-122"/>
            </a:endParaRPr>
          </a:p>
          <a:p>
            <a:pPr lvl="0" algn="l" fontAlgn="auto">
              <a:lnSpc>
                <a:spcPct val="150000"/>
              </a:lnSpc>
            </a:pPr>
            <a:r>
              <a:rPr sz="1600" dirty="0">
                <a:solidFill>
                  <a:schemeClr val="tx1"/>
                </a:solidFill>
                <a:latin typeface="微软雅黑" panose="020B0503020204020204" charset="-122"/>
                <a:ea typeface="微软雅黑" panose="020B0503020204020204" charset="-122"/>
              </a:rPr>
              <a:t>3. 要让对方感觉到你的愉快</a:t>
            </a:r>
            <a:endParaRPr sz="1600" dirty="0">
              <a:solidFill>
                <a:schemeClr val="tx1"/>
              </a:solidFill>
              <a:latin typeface="微软雅黑" panose="020B0503020204020204" charset="-122"/>
              <a:ea typeface="微软雅黑" panose="020B0503020204020204" charset="-122"/>
            </a:endParaRPr>
          </a:p>
          <a:p>
            <a:pPr lvl="0" algn="l" fontAlgn="auto">
              <a:lnSpc>
                <a:spcPct val="150000"/>
              </a:lnSpc>
            </a:pPr>
            <a:r>
              <a:rPr sz="1600" dirty="0">
                <a:solidFill>
                  <a:schemeClr val="tx1"/>
                </a:solidFill>
                <a:latin typeface="微软雅黑" panose="020B0503020204020204" charset="-122"/>
                <a:ea typeface="微软雅黑" panose="020B0503020204020204" charset="-122"/>
              </a:rPr>
              <a:t>4. 表达谢意</a:t>
            </a:r>
            <a:endParaRPr sz="1600" dirty="0">
              <a:solidFill>
                <a:schemeClr val="tx1"/>
              </a:solidFill>
              <a:latin typeface="微软雅黑" panose="020B0503020204020204" charset="-122"/>
              <a:ea typeface="微软雅黑" panose="020B0503020204020204" charset="-122"/>
            </a:endParaRPr>
          </a:p>
        </p:txBody>
      </p:sp>
      <p:sp>
        <p:nvSpPr>
          <p:cNvPr id="3" name="矩形 2"/>
          <p:cNvSpPr/>
          <p:nvPr/>
        </p:nvSpPr>
        <p:spPr>
          <a:xfrm>
            <a:off x="495300" y="3072765"/>
            <a:ext cx="1605280" cy="337185"/>
          </a:xfrm>
          <a:prstGeom prst="rect">
            <a:avLst/>
          </a:prstGeom>
        </p:spPr>
        <p:txBody>
          <a:bodyPr wrap="square">
            <a:spAutoFit/>
          </a:bodyPr>
          <a:lstStyle/>
          <a:p>
            <a:pPr algn="r"/>
            <a:r>
              <a:rPr lang="zh-CN" altLang="en-US" sz="1600" b="1" dirty="0">
                <a:solidFill>
                  <a:schemeClr val="tx1">
                    <a:lumMod val="65000"/>
                    <a:lumOff val="35000"/>
                  </a:schemeClr>
                </a:solidFill>
                <a:latin typeface="微软雅黑" panose="020B0503020204020204" charset="-122"/>
                <a:ea typeface="微软雅黑" panose="020B0503020204020204" charset="-122"/>
                <a:sym typeface="+mn-ea"/>
              </a:rPr>
              <a:t>（一）赠送礼仪</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 name="矩形 3"/>
          <p:cNvSpPr/>
          <p:nvPr/>
        </p:nvSpPr>
        <p:spPr>
          <a:xfrm>
            <a:off x="393700" y="3587115"/>
            <a:ext cx="2912745" cy="829945"/>
          </a:xfrm>
          <a:prstGeom prst="rect">
            <a:avLst/>
          </a:prstGeom>
        </p:spPr>
        <p:txBody>
          <a:bodyPr wrap="square">
            <a:spAutoFit/>
          </a:bodyPr>
          <a:lstStyle/>
          <a:p>
            <a:pPr lvl="0" algn="l" fontAlgn="auto">
              <a:lnSpc>
                <a:spcPct val="150000"/>
              </a:lnSpc>
            </a:pPr>
            <a:r>
              <a:rPr sz="1600" dirty="0">
                <a:solidFill>
                  <a:schemeClr val="tx1"/>
                </a:solidFill>
                <a:latin typeface="微软雅黑" panose="020B0503020204020204" charset="-122"/>
                <a:ea typeface="微软雅黑" panose="020B0503020204020204" charset="-122"/>
              </a:rPr>
              <a:t>1. 赠礼方式及言语表达</a:t>
            </a:r>
            <a:endParaRPr sz="1600" dirty="0">
              <a:solidFill>
                <a:schemeClr val="tx1"/>
              </a:solidFill>
              <a:latin typeface="微软雅黑" panose="020B0503020204020204" charset="-122"/>
              <a:ea typeface="微软雅黑" panose="020B0503020204020204" charset="-122"/>
            </a:endParaRPr>
          </a:p>
          <a:p>
            <a:pPr lvl="0" algn="l" fontAlgn="auto">
              <a:lnSpc>
                <a:spcPct val="150000"/>
              </a:lnSpc>
            </a:pPr>
            <a:r>
              <a:rPr sz="1600" dirty="0">
                <a:solidFill>
                  <a:schemeClr val="tx1"/>
                </a:solidFill>
                <a:latin typeface="微软雅黑" panose="020B0503020204020204" charset="-122"/>
                <a:ea typeface="微软雅黑" panose="020B0503020204020204" charset="-122"/>
              </a:rPr>
              <a:t>2. 多人的场合赠送礼品</a:t>
            </a:r>
            <a:endParaRPr sz="1600" dirty="0">
              <a:solidFill>
                <a:schemeClr val="tx1"/>
              </a:solidFill>
              <a:latin typeface="微软雅黑" panose="020B0503020204020204" charset="-122"/>
              <a:ea typeface="微软雅黑" panose="020B0503020204020204" charset="-122"/>
            </a:endParaRPr>
          </a:p>
        </p:txBody>
      </p:sp>
      <p:sp>
        <p:nvSpPr>
          <p:cNvPr id="6" name="矩形 5"/>
          <p:cNvSpPr/>
          <p:nvPr/>
        </p:nvSpPr>
        <p:spPr>
          <a:xfrm>
            <a:off x="5392420" y="862330"/>
            <a:ext cx="2621280" cy="1076325"/>
          </a:xfrm>
          <a:prstGeom prst="rect">
            <a:avLst/>
          </a:prstGeom>
        </p:spPr>
        <p:txBody>
          <a:bodyPr wrap="none">
            <a:spAutoFit/>
          </a:bodyPr>
          <a:lstStyle/>
          <a:p>
            <a:pPr algn="l"/>
            <a:r>
              <a:rPr lang="zh-CN" altLang="en-US" sz="1600" b="1">
                <a:solidFill>
                  <a:schemeClr val="tx1">
                    <a:lumMod val="65000"/>
                    <a:lumOff val="35000"/>
                  </a:schemeClr>
                </a:solidFill>
                <a:latin typeface="微软雅黑" panose="020B0503020204020204" charset="-122"/>
                <a:ea typeface="微软雅黑" panose="020B0503020204020204" charset="-122"/>
                <a:sym typeface="+mn-ea"/>
              </a:rPr>
              <a:t>（四）回绝礼品的一些技巧</a:t>
            </a:r>
            <a:endParaRPr lang="zh-CN" altLang="en-US" sz="1600" b="1">
              <a:solidFill>
                <a:schemeClr val="tx1">
                  <a:lumMod val="65000"/>
                  <a:lumOff val="35000"/>
                </a:schemeClr>
              </a:solidFill>
              <a:latin typeface="微软雅黑" panose="020B0503020204020204" charset="-122"/>
              <a:ea typeface="微软雅黑" panose="020B0503020204020204" charset="-122"/>
              <a:sym typeface="+mn-ea"/>
            </a:endParaRPr>
          </a:p>
          <a:p>
            <a:pPr algn="l"/>
            <a:endParaRPr lang="zh-CN" altLang="en-US" sz="1600">
              <a:solidFill>
                <a:schemeClr val="tx1"/>
              </a:solidFill>
              <a:latin typeface="微软雅黑" panose="020B0503020204020204" charset="-122"/>
              <a:ea typeface="微软雅黑" panose="020B0503020204020204" charset="-122"/>
              <a:sym typeface="+mn-ea"/>
            </a:endParaRPr>
          </a:p>
          <a:p>
            <a:pPr algn="l"/>
            <a:r>
              <a:rPr lang="zh-CN" altLang="en-US" sz="1600" dirty="0">
                <a:solidFill>
                  <a:schemeClr val="tx1"/>
                </a:solidFill>
                <a:latin typeface="微软雅黑" panose="020B0503020204020204" charset="-122"/>
                <a:ea typeface="微软雅黑" panose="020B0503020204020204" charset="-122"/>
                <a:sym typeface="+mn-ea"/>
              </a:rPr>
              <a:t>1. 24 小时内做出反应</a:t>
            </a:r>
            <a:endParaRPr lang="zh-CN" altLang="en-US" sz="1600" dirty="0">
              <a:solidFill>
                <a:schemeClr val="tx1"/>
              </a:solidFill>
              <a:latin typeface="微软雅黑" panose="020B0503020204020204" charset="-122"/>
              <a:ea typeface="微软雅黑" panose="020B0503020204020204" charset="-122"/>
              <a:sym typeface="+mn-ea"/>
            </a:endParaRPr>
          </a:p>
          <a:p>
            <a:pPr algn="l"/>
            <a:r>
              <a:rPr lang="zh-CN" altLang="en-US" sz="1600" dirty="0">
                <a:solidFill>
                  <a:schemeClr val="tx1"/>
                </a:solidFill>
                <a:latin typeface="微软雅黑" panose="020B0503020204020204" charset="-122"/>
                <a:ea typeface="微软雅黑" panose="020B0503020204020204" charset="-122"/>
                <a:sym typeface="+mn-ea"/>
              </a:rPr>
              <a:t>2. 回绝礼品的方法</a:t>
            </a:r>
            <a:endParaRPr lang="zh-CN" altLang="en-US" sz="1600" dirty="0">
              <a:solidFill>
                <a:schemeClr val="tx1"/>
              </a:solidFill>
              <a:latin typeface="微软雅黑" panose="020B0503020204020204" charset="-122"/>
              <a:ea typeface="微软雅黑" panose="020B0503020204020204" charset="-122"/>
              <a:sym typeface="+mn-ea"/>
            </a:endParaRPr>
          </a:p>
        </p:txBody>
      </p:sp>
      <p:sp>
        <p:nvSpPr>
          <p:cNvPr id="10" name="矩形 9"/>
          <p:cNvSpPr/>
          <p:nvPr/>
        </p:nvSpPr>
        <p:spPr>
          <a:xfrm>
            <a:off x="8825865" y="3226435"/>
            <a:ext cx="1605280" cy="337185"/>
          </a:xfrm>
          <a:prstGeom prst="rect">
            <a:avLst/>
          </a:prstGeom>
        </p:spPr>
        <p:txBody>
          <a:bodyPr wrap="squar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（三）回赠礼品</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矩形 11"/>
          <p:cNvSpPr/>
          <p:nvPr/>
        </p:nvSpPr>
        <p:spPr>
          <a:xfrm>
            <a:off x="8856980" y="3611880"/>
            <a:ext cx="2508885" cy="829945"/>
          </a:xfrm>
          <a:prstGeom prst="rect">
            <a:avLst/>
          </a:prstGeom>
        </p:spPr>
        <p:txBody>
          <a:bodyPr wrap="square">
            <a:spAutoFit/>
          </a:bodyPr>
          <a:lstStyle/>
          <a:p>
            <a:pPr lvl="0" algn="l" fontAlgn="auto">
              <a:lnSpc>
                <a:spcPct val="150000"/>
              </a:lnSpc>
            </a:pPr>
            <a:r>
              <a:rPr sz="1600" dirty="0">
                <a:solidFill>
                  <a:schemeClr val="tx1"/>
                </a:solidFill>
                <a:latin typeface="微软雅黑" panose="020B0503020204020204" charset="-122"/>
                <a:ea typeface="微软雅黑" panose="020B0503020204020204" charset="-122"/>
              </a:rPr>
              <a:t>1. 注意回礼的时机</a:t>
            </a:r>
            <a:endParaRPr sz="1600" dirty="0">
              <a:solidFill>
                <a:schemeClr val="tx1"/>
              </a:solidFill>
              <a:latin typeface="微软雅黑" panose="020B0503020204020204" charset="-122"/>
              <a:ea typeface="微软雅黑" panose="020B0503020204020204" charset="-122"/>
            </a:endParaRPr>
          </a:p>
          <a:p>
            <a:pPr lvl="0" algn="l" fontAlgn="auto">
              <a:lnSpc>
                <a:spcPct val="150000"/>
              </a:lnSpc>
            </a:pPr>
            <a:r>
              <a:rPr sz="1600" dirty="0">
                <a:solidFill>
                  <a:schemeClr val="tx1"/>
                </a:solidFill>
                <a:latin typeface="微软雅黑" panose="020B0503020204020204" charset="-122"/>
                <a:ea typeface="微软雅黑" panose="020B0503020204020204" charset="-122"/>
              </a:rPr>
              <a:t>2. 回赠礼品的技巧</a:t>
            </a:r>
            <a:endParaRPr sz="1600"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521970" y="518160"/>
            <a:ext cx="250380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四、馈赠的方法</a:t>
            </a:r>
            <a:endParaRPr lang="zh-CN" altLang="en-US"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3500"/>
                            </p:stCondLst>
                            <p:childTnLst>
                              <p:par>
                                <p:cTn id="45" presetID="22" presetClass="entr" presetSubtype="4" fill="hold" nodeType="afterEffect">
                                  <p:stCondLst>
                                    <p:cond delay="0"/>
                                  </p:stCondLst>
                                  <p:childTnLst>
                                    <p:set>
                                      <p:cBhvr>
                                        <p:cTn id="46" dur="1" fill="hold">
                                          <p:stCondLst>
                                            <p:cond delay="0"/>
                                          </p:stCondLst>
                                        </p:cTn>
                                        <p:tgtEl>
                                          <p:spTgt spid="20501"/>
                                        </p:tgtEl>
                                        <p:attrNameLst>
                                          <p:attrName>style.visibility</p:attrName>
                                        </p:attrNameLst>
                                      </p:cBhvr>
                                      <p:to>
                                        <p:strVal val="visible"/>
                                      </p:to>
                                    </p:set>
                                    <p:animEffect transition="in" filter="wipe(down)">
                                      <p:cBhvr>
                                        <p:cTn id="47" dur="500"/>
                                        <p:tgtEl>
                                          <p:spTgt spid="20501"/>
                                        </p:tgtEl>
                                      </p:cBhvr>
                                    </p:animEffect>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20502"/>
                                        </p:tgtEl>
                                        <p:attrNameLst>
                                          <p:attrName>style.visibility</p:attrName>
                                        </p:attrNameLst>
                                      </p:cBhvr>
                                      <p:to>
                                        <p:strVal val="visible"/>
                                      </p:to>
                                    </p:set>
                                    <p:animEffect transition="in" filter="wipe(down)">
                                      <p:cBhvr>
                                        <p:cTn id="51" dur="500"/>
                                        <p:tgtEl>
                                          <p:spTgt spid="20502"/>
                                        </p:tgtEl>
                                      </p:cBhvr>
                                    </p:animEffect>
                                  </p:childTnLst>
                                </p:cTn>
                              </p:par>
                            </p:childTnLst>
                          </p:cTn>
                        </p:par>
                        <p:par>
                          <p:cTn id="52" fill="hold">
                            <p:stCondLst>
                              <p:cond delay="4500"/>
                            </p:stCondLst>
                            <p:childTnLst>
                              <p:par>
                                <p:cTn id="53" presetID="22" presetClass="entr" presetSubtype="1" fill="hold" nodeType="afterEffect">
                                  <p:stCondLst>
                                    <p:cond delay="0"/>
                                  </p:stCondLst>
                                  <p:childTnLst>
                                    <p:set>
                                      <p:cBhvr>
                                        <p:cTn id="54" dur="1" fill="hold">
                                          <p:stCondLst>
                                            <p:cond delay="0"/>
                                          </p:stCondLst>
                                        </p:cTn>
                                        <p:tgtEl>
                                          <p:spTgt spid="20503"/>
                                        </p:tgtEl>
                                        <p:attrNameLst>
                                          <p:attrName>style.visibility</p:attrName>
                                        </p:attrNameLst>
                                      </p:cBhvr>
                                      <p:to>
                                        <p:strVal val="visible"/>
                                      </p:to>
                                    </p:set>
                                    <p:animEffect transition="in" filter="wipe(up)">
                                      <p:cBhvr>
                                        <p:cTn id="55" dur="500"/>
                                        <p:tgtEl>
                                          <p:spTgt spid="20503"/>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par>
                          <p:cTn id="69" fill="hold">
                            <p:stCondLst>
                              <p:cond delay="6000"/>
                            </p:stCondLst>
                            <p:childTnLst>
                              <p:par>
                                <p:cTn id="70" presetID="22" presetClass="entr" presetSubtype="8" fill="hold" grpId="0" nodeType="after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wipe(left)">
                                      <p:cBhvr>
                                        <p:cTn id="7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2" grpId="0" bldLvl="0" animBg="1"/>
      <p:bldP spid="8" grpId="0"/>
      <p:bldP spid="9" grpId="0"/>
      <p:bldP spid="3" grpId="0"/>
      <p:bldP spid="4" grpId="0"/>
      <p:bldP spid="6" grpId="0"/>
      <p:bldP spid="10" grpId="0"/>
      <p:bldP spid="12" grpId="0"/>
      <p:bldP spid="2"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文本框 5"/>
          <p:cNvSpPr txBox="1"/>
          <p:nvPr/>
        </p:nvSpPr>
        <p:spPr>
          <a:xfrm>
            <a:off x="513715" y="375920"/>
            <a:ext cx="436181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五、馈赠禁忌及外国馈赠习俗</a:t>
            </a:r>
            <a:endParaRPr lang="zh-CN" altLang="en-US" sz="2400" b="1">
              <a:latin typeface="华文仿宋" panose="02010600040101010101" charset="-122"/>
              <a:ea typeface="华文仿宋" panose="02010600040101010101" charset="-122"/>
            </a:endParaRPr>
          </a:p>
        </p:txBody>
      </p:sp>
      <p:sp>
        <p:nvSpPr>
          <p:cNvPr id="16" name="文本框 15"/>
          <p:cNvSpPr txBox="1"/>
          <p:nvPr/>
        </p:nvSpPr>
        <p:spPr>
          <a:xfrm>
            <a:off x="1356995" y="1016635"/>
            <a:ext cx="9407525" cy="5077460"/>
          </a:xfrm>
          <a:prstGeom prst="rect">
            <a:avLst/>
          </a:prstGeom>
          <a:solidFill>
            <a:schemeClr val="accent6">
              <a:lumMod val="20000"/>
              <a:lumOff val="80000"/>
            </a:schemeClr>
          </a:solidFill>
        </p:spPr>
        <p:txBody>
          <a:bodyPr wrap="square" rtlCol="0">
            <a:spAutoFit/>
          </a:bodyPr>
          <a:lstStyle/>
          <a:p>
            <a:pPr algn="ctr">
              <a:lnSpc>
                <a:spcPct val="150000"/>
              </a:lnSpc>
            </a:pPr>
            <a:r>
              <a:rPr b="1">
                <a:latin typeface="宋体" panose="02010600030101010101" pitchFamily="2" charset="-122"/>
                <a:ea typeface="宋体" panose="02010600030101010101" pitchFamily="2" charset="-122"/>
              </a:rPr>
              <a:t>（一）馈赠禁忌</a:t>
            </a:r>
            <a:endParaRPr b="1">
              <a:latin typeface="宋体" panose="02010600030101010101" pitchFamily="2" charset="-122"/>
              <a:ea typeface="宋体" panose="02010600030101010101" pitchFamily="2" charset="-122"/>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t>1. 数字忌</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在送礼时，要注意一些数字的禁忌，避免出现失礼的情况。如欧美人特别忌讳“13”这个数字，在我国也有人很忌讳它。中国普遍有“好事成双”的说法，因而凡是大喜大贺之事，所送之礼均好双忌单。但多数中国人忌讳“4”，不仅我国，“4”“9”也是日本人、朝鲜人忌讳的。</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2. 谐音忌</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我国还常讲究忌给老人送钟，忌给夫妻或情人送梨，还有忌给参加比赛的人送书，忌给好朋友送伞等。</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3. 其他</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“送扇无相见”，预示着秋季凉后，再无所用价值，而狠心抛弃。“刀剪是伤人武器”含“一刀两断”之意，让获赠者觉得有威胁之感。</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文本框 5"/>
          <p:cNvSpPr txBox="1"/>
          <p:nvPr/>
        </p:nvSpPr>
        <p:spPr>
          <a:xfrm>
            <a:off x="513715" y="375920"/>
            <a:ext cx="436181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五、馈赠禁忌及外国馈赠习俗</a:t>
            </a:r>
            <a:endParaRPr lang="zh-CN" altLang="en-US" sz="2400" b="1">
              <a:latin typeface="华文仿宋" panose="02010600040101010101" charset="-122"/>
              <a:ea typeface="华文仿宋" panose="02010600040101010101" charset="-122"/>
            </a:endParaRPr>
          </a:p>
        </p:txBody>
      </p:sp>
      <p:sp>
        <p:nvSpPr>
          <p:cNvPr id="16" name="文本框 15"/>
          <p:cNvSpPr txBox="1"/>
          <p:nvPr/>
        </p:nvSpPr>
        <p:spPr>
          <a:xfrm>
            <a:off x="976630" y="1016635"/>
            <a:ext cx="9787890" cy="5492750"/>
          </a:xfrm>
          <a:prstGeom prst="rect">
            <a:avLst/>
          </a:prstGeom>
          <a:solidFill>
            <a:schemeClr val="accent6">
              <a:lumMod val="20000"/>
              <a:lumOff val="80000"/>
            </a:schemeClr>
          </a:solidFill>
        </p:spPr>
        <p:txBody>
          <a:bodyPr wrap="square" rtlCol="0">
            <a:spAutoFit/>
          </a:bodyPr>
          <a:lstStyle/>
          <a:p>
            <a:pPr algn="ctr">
              <a:lnSpc>
                <a:spcPct val="150000"/>
              </a:lnSpc>
            </a:pPr>
            <a:r>
              <a:rPr b="1">
                <a:latin typeface="宋体" panose="02010600030101010101" pitchFamily="2" charset="-122"/>
                <a:ea typeface="宋体" panose="02010600030101010101" pitchFamily="2" charset="-122"/>
              </a:rPr>
              <a:t>（二）外国馈赠习俗</a:t>
            </a:r>
            <a:endParaRPr b="1">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t>1. 亚洲国家</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（1）日本。</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日本人有送礼的癖好，因此给日本人送礼，往往可以送对其本人毫无用处的物品以便收礼人再转送给别人，所以送礼者不要在礼物上刻字、作画。</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（2）韩国。</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韩国的商人对初次来访的客人常常会送当地的手工艺品，但通常会等客人先拿出礼物来，再回赠他们本国的礼品。</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（3）阿拉伯国家。</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在阿拉伯国家初次见面不能送礼，否则可能会被视为行贿。</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2. 欧美国家</a:t>
            </a:r>
            <a:endParaRPr lang="zh-CN" altLang="en-US"/>
          </a:p>
          <a:p>
            <a:pPr indent="457200" algn="l" fontAlgn="auto">
              <a:lnSpc>
                <a:spcPct val="150000"/>
              </a:lnSpc>
              <a:extLst>
                <a:ext uri="{35155182-B16C-46BC-9424-99874614C6A1}">
                  <wpsdc:indentchars xmlns:wpsdc="http://www.wps.cn/officeDocument/2017/drawingmlCustomData" val="200" checksum="59296752"/>
                </a:ext>
              </a:extLst>
            </a:pPr>
            <a:r>
              <a:rPr lang="zh-CN" altLang="en-US"/>
              <a:t>欧美国家一般只有在双方关系确立后才互赠礼物。赠送礼物通常是在（此次）交往行将结束时才进行，同时表达的方式要恰如其分。</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635"/>
            <a:ext cx="2804795" cy="3928745"/>
          </a:xfrm>
          <a:prstGeom prst="rect">
            <a:avLst/>
          </a:prstGeom>
        </p:spPr>
      </p:pic>
      <p:sp>
        <p:nvSpPr>
          <p:cNvPr id="9" name="文本框 8"/>
          <p:cNvSpPr txBox="1"/>
          <p:nvPr/>
        </p:nvSpPr>
        <p:spPr>
          <a:xfrm>
            <a:off x="3157855" y="2118360"/>
            <a:ext cx="5876290" cy="1753235"/>
          </a:xfrm>
          <a:prstGeom prst="rect">
            <a:avLst/>
          </a:prstGeom>
          <a:noFill/>
        </p:spPr>
        <p:txBody>
          <a:bodyPr wrap="square" rtlCol="0">
            <a:spAutoFit/>
          </a:bodyPr>
          <a:lstStyle/>
          <a:p>
            <a:pPr algn="ctr"/>
            <a:r>
              <a:rPr lang="zh-CN" altLang="en-US" sz="5400" b="1">
                <a:latin typeface="华文仿宋" panose="02010600040101010101" charset="-122"/>
                <a:ea typeface="华文仿宋" panose="02010600040101010101" charset="-122"/>
              </a:rPr>
              <a:t>谢谢观看</a:t>
            </a:r>
            <a:endParaRPr lang="zh-CN" altLang="en-US" sz="5400">
              <a:latin typeface="华文仿宋" panose="02010600040101010101" charset="-122"/>
              <a:ea typeface="华文仿宋" panose="02010600040101010101" charset="-122"/>
            </a:endParaRPr>
          </a:p>
          <a:p>
            <a:pPr algn="ctr"/>
            <a:r>
              <a:rPr lang="zh-CN" altLang="en-US" sz="5400">
                <a:latin typeface="华文仿宋" panose="02010600040101010101" charset="-122"/>
                <a:ea typeface="华文仿宋" panose="02010600040101010101" charset="-122"/>
              </a:rPr>
              <a:t>《</a:t>
            </a:r>
            <a:r>
              <a:rPr lang="zh-CN" altLang="en-US" sz="5400" b="1" noProof="0" dirty="0">
                <a:ln>
                  <a:noFill/>
                </a:ln>
                <a:solidFill>
                  <a:prstClr val="black"/>
                </a:solidFill>
                <a:effectLst/>
                <a:uLnTx/>
                <a:uFillTx/>
                <a:latin typeface="楷体" panose="02010609060101010101" pitchFamily="49" charset="-122"/>
                <a:ea typeface="楷体" panose="02010609060101010101" pitchFamily="49" charset="-122"/>
                <a:sym typeface="+mn-ea"/>
              </a:rPr>
              <a:t>现代社交礼仪</a:t>
            </a:r>
            <a:r>
              <a:rPr lang="zh-CN" altLang="en-US" sz="5400">
                <a:latin typeface="华文仿宋" panose="02010600040101010101" charset="-122"/>
                <a:ea typeface="华文仿宋" panose="02010600040101010101" charset="-122"/>
              </a:rPr>
              <a:t>》</a:t>
            </a:r>
            <a:endParaRPr lang="zh-CN" altLang="en-US" sz="540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05155" y="276225"/>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情景导入</a:t>
            </a:r>
            <a:endParaRPr lang="zh-CN" altLang="en-US" sz="2400" b="1">
              <a:latin typeface="华文仿宋" panose="02010600040101010101" charset="-122"/>
              <a:ea typeface="华文仿宋" panose="02010600040101010101" charset="-122"/>
            </a:endParaRPr>
          </a:p>
        </p:txBody>
      </p:sp>
      <p:grpSp>
        <p:nvGrpSpPr>
          <p:cNvPr id="7" name="组合 6" descr="7b0a202020202274657874626f78223a20227b5c2263617465676f72795f69645c223a31303530312c5c2269645c223a32303334343337327d220a7d0a"/>
          <p:cNvGrpSpPr/>
          <p:nvPr/>
        </p:nvGrpSpPr>
        <p:grpSpPr>
          <a:xfrm>
            <a:off x="921385" y="276860"/>
            <a:ext cx="10197465" cy="6428105"/>
            <a:chOff x="5637" y="3254"/>
            <a:chExt cx="7929" cy="4300"/>
          </a:xfrm>
        </p:grpSpPr>
        <p:grpSp>
          <p:nvGrpSpPr>
            <p:cNvPr id="8" name="组合 7"/>
            <p:cNvGrpSpPr/>
            <p:nvPr/>
          </p:nvGrpSpPr>
          <p:grpSpPr>
            <a:xfrm>
              <a:off x="5637" y="3254"/>
              <a:ext cx="7929" cy="4300"/>
              <a:chOff x="5637" y="3254"/>
              <a:chExt cx="7929" cy="4300"/>
            </a:xfrm>
          </p:grpSpPr>
          <p:grpSp>
            <p:nvGrpSpPr>
              <p:cNvPr id="95" name="图形 92"/>
              <p:cNvGrpSpPr/>
              <p:nvPr/>
            </p:nvGrpSpPr>
            <p:grpSpPr>
              <a:xfrm>
                <a:off x="12749" y="4580"/>
                <a:ext cx="360" cy="342"/>
                <a:chOff x="8095517" y="2908265"/>
                <a:chExt cx="228533" cy="217111"/>
              </a:xfrm>
            </p:grpSpPr>
            <p:sp>
              <p:nvSpPr>
                <p:cNvPr id="96" name="任意多边形: 形状 95"/>
                <p:cNvSpPr/>
                <p:nvPr/>
              </p:nvSpPr>
              <p:spPr>
                <a:xfrm>
                  <a:off x="8095517" y="2908265"/>
                  <a:ext cx="228533" cy="217111"/>
                </a:xfrm>
                <a:custGeom>
                  <a:avLst/>
                  <a:gdLst>
                    <a:gd name="connsiteX0" fmla="*/ 172452 w 228533"/>
                    <a:gd name="connsiteY0" fmla="*/ 0 h 217111"/>
                    <a:gd name="connsiteX1" fmla="*/ 56081 w 228533"/>
                    <a:gd name="connsiteY1" fmla="*/ 0 h 217111"/>
                    <a:gd name="connsiteX2" fmla="*/ 0 w 228533"/>
                    <a:gd name="connsiteY2" fmla="*/ 56081 h 217111"/>
                    <a:gd name="connsiteX3" fmla="*/ 0 w 228533"/>
                    <a:gd name="connsiteY3" fmla="*/ 161030 h 217111"/>
                    <a:gd name="connsiteX4" fmla="*/ 56081 w 228533"/>
                    <a:gd name="connsiteY4" fmla="*/ 217111 h 217111"/>
                    <a:gd name="connsiteX5" fmla="*/ 172452 w 228533"/>
                    <a:gd name="connsiteY5" fmla="*/ 217111 h 217111"/>
                    <a:gd name="connsiteX6" fmla="*/ 228533 w 228533"/>
                    <a:gd name="connsiteY6" fmla="*/ 161030 h 217111"/>
                    <a:gd name="connsiteX7" fmla="*/ 228533 w 228533"/>
                    <a:gd name="connsiteY7" fmla="*/ 56081 h 217111"/>
                    <a:gd name="connsiteX8" fmla="*/ 172452 w 228533"/>
                    <a:gd name="connsiteY8" fmla="*/ 0 h 21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533" h="217111">
                      <a:moveTo>
                        <a:pt x="172452" y="0"/>
                      </a:moveTo>
                      <a:lnTo>
                        <a:pt x="56081" y="0"/>
                      </a:lnTo>
                      <a:cubicBezTo>
                        <a:pt x="25249" y="0"/>
                        <a:pt x="0" y="25250"/>
                        <a:pt x="0" y="56081"/>
                      </a:cubicBezTo>
                      <a:lnTo>
                        <a:pt x="0" y="161030"/>
                      </a:lnTo>
                      <a:cubicBezTo>
                        <a:pt x="0" y="191862"/>
                        <a:pt x="25249" y="217111"/>
                        <a:pt x="56081" y="217111"/>
                      </a:cubicBezTo>
                      <a:lnTo>
                        <a:pt x="172452" y="217111"/>
                      </a:lnTo>
                      <a:cubicBezTo>
                        <a:pt x="203284" y="217111"/>
                        <a:pt x="228533" y="191862"/>
                        <a:pt x="228533" y="161030"/>
                      </a:cubicBezTo>
                      <a:lnTo>
                        <a:pt x="228533" y="56081"/>
                      </a:lnTo>
                      <a:cubicBezTo>
                        <a:pt x="228533" y="25250"/>
                        <a:pt x="203284" y="0"/>
                        <a:pt x="172452" y="0"/>
                      </a:cubicBezTo>
                      <a:close/>
                    </a:path>
                  </a:pathLst>
                </a:custGeom>
                <a:solidFill>
                  <a:srgbClr val="529AE3"/>
                </a:solidFill>
                <a:ln w="8582" cap="flat">
                  <a:noFill/>
                  <a:prstDash val="solid"/>
                  <a:miter/>
                </a:ln>
              </p:spPr>
              <p:txBody>
                <a:bodyPr rtlCol="0" anchor="ctr"/>
                <a:lstStyle/>
                <a:p>
                  <a:endParaRPr lang="zh-CN" altLang="en-US"/>
                </a:p>
              </p:txBody>
            </p:sp>
            <p:sp>
              <p:nvSpPr>
                <p:cNvPr id="97" name="任意多边形: 形状 96"/>
                <p:cNvSpPr/>
                <p:nvPr/>
              </p:nvSpPr>
              <p:spPr>
                <a:xfrm>
                  <a:off x="8127122" y="2954728"/>
                  <a:ext cx="173912" cy="124272"/>
                </a:xfrm>
                <a:custGeom>
                  <a:avLst/>
                  <a:gdLst>
                    <a:gd name="connsiteX0" fmla="*/ 69135 w 173912"/>
                    <a:gd name="connsiteY0" fmla="*/ 124272 h 124272"/>
                    <a:gd name="connsiteX1" fmla="*/ 68706 w 173912"/>
                    <a:gd name="connsiteY1" fmla="*/ 124272 h 124272"/>
                    <a:gd name="connsiteX2" fmla="*/ 55308 w 173912"/>
                    <a:gd name="connsiteY2" fmla="*/ 118089 h 124272"/>
                    <a:gd name="connsiteX3" fmla="*/ 0 w 173912"/>
                    <a:gd name="connsiteY3" fmla="*/ 56167 h 124272"/>
                    <a:gd name="connsiteX4" fmla="*/ 27740 w 173912"/>
                    <a:gd name="connsiteY4" fmla="*/ 31347 h 124272"/>
                    <a:gd name="connsiteX5" fmla="*/ 69823 w 173912"/>
                    <a:gd name="connsiteY5" fmla="*/ 78497 h 124272"/>
                    <a:gd name="connsiteX6" fmla="*/ 147374 w 173912"/>
                    <a:gd name="connsiteY6" fmla="*/ 0 h 124272"/>
                    <a:gd name="connsiteX7" fmla="*/ 173912 w 173912"/>
                    <a:gd name="connsiteY7" fmla="*/ 26194 h 124272"/>
                    <a:gd name="connsiteX8" fmla="*/ 82447 w 173912"/>
                    <a:gd name="connsiteY8" fmla="*/ 118776 h 124272"/>
                    <a:gd name="connsiteX9" fmla="*/ 69135 w 173912"/>
                    <a:gd name="connsiteY9" fmla="*/ 124272 h 12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912" h="124272">
                      <a:moveTo>
                        <a:pt x="69135" y="124272"/>
                      </a:moveTo>
                      <a:cubicBezTo>
                        <a:pt x="68964" y="124272"/>
                        <a:pt x="68792" y="124272"/>
                        <a:pt x="68706" y="124272"/>
                      </a:cubicBezTo>
                      <a:cubicBezTo>
                        <a:pt x="63553" y="124186"/>
                        <a:pt x="58744" y="121867"/>
                        <a:pt x="55308" y="118089"/>
                      </a:cubicBezTo>
                      <a:lnTo>
                        <a:pt x="0" y="56167"/>
                      </a:lnTo>
                      <a:lnTo>
                        <a:pt x="27740" y="31347"/>
                      </a:lnTo>
                      <a:lnTo>
                        <a:pt x="69823" y="78497"/>
                      </a:lnTo>
                      <a:lnTo>
                        <a:pt x="147374" y="0"/>
                      </a:lnTo>
                      <a:lnTo>
                        <a:pt x="173912" y="26194"/>
                      </a:lnTo>
                      <a:lnTo>
                        <a:pt x="82447" y="118776"/>
                      </a:lnTo>
                      <a:cubicBezTo>
                        <a:pt x="78840" y="122297"/>
                        <a:pt x="74117" y="124272"/>
                        <a:pt x="69135" y="124272"/>
                      </a:cubicBezTo>
                      <a:close/>
                    </a:path>
                  </a:pathLst>
                </a:custGeom>
                <a:solidFill>
                  <a:srgbClr val="54678C"/>
                </a:solidFill>
                <a:ln w="8582" cap="flat">
                  <a:noFill/>
                  <a:prstDash val="solid"/>
                  <a:miter/>
                </a:ln>
              </p:spPr>
              <p:txBody>
                <a:bodyPr rtlCol="0" anchor="ctr"/>
                <a:lstStyle/>
                <a:p>
                  <a:endParaRPr lang="zh-CN" altLang="en-US"/>
                </a:p>
              </p:txBody>
            </p:sp>
            <p:sp>
              <p:nvSpPr>
                <p:cNvPr id="98" name="任意多边形: 形状 97"/>
                <p:cNvSpPr/>
                <p:nvPr/>
              </p:nvSpPr>
              <p:spPr>
                <a:xfrm>
                  <a:off x="8125748" y="2979634"/>
                  <a:ext cx="176488" cy="101169"/>
                </a:xfrm>
                <a:custGeom>
                  <a:avLst/>
                  <a:gdLst>
                    <a:gd name="connsiteX0" fmla="*/ 70509 w 176488"/>
                    <a:gd name="connsiteY0" fmla="*/ 101170 h 101169"/>
                    <a:gd name="connsiteX1" fmla="*/ 69994 w 176488"/>
                    <a:gd name="connsiteY1" fmla="*/ 101170 h 101169"/>
                    <a:gd name="connsiteX2" fmla="*/ 55308 w 176488"/>
                    <a:gd name="connsiteY2" fmla="*/ 94385 h 101169"/>
                    <a:gd name="connsiteX3" fmla="*/ 0 w 176488"/>
                    <a:gd name="connsiteY3" fmla="*/ 32464 h 101169"/>
                    <a:gd name="connsiteX4" fmla="*/ 2662 w 176488"/>
                    <a:gd name="connsiteY4" fmla="*/ 30059 h 101169"/>
                    <a:gd name="connsiteX5" fmla="*/ 57971 w 176488"/>
                    <a:gd name="connsiteY5" fmla="*/ 91980 h 101169"/>
                    <a:gd name="connsiteX6" fmla="*/ 70080 w 176488"/>
                    <a:gd name="connsiteY6" fmla="*/ 97563 h 101169"/>
                    <a:gd name="connsiteX7" fmla="*/ 70509 w 176488"/>
                    <a:gd name="connsiteY7" fmla="*/ 97563 h 101169"/>
                    <a:gd name="connsiteX8" fmla="*/ 82447 w 176488"/>
                    <a:gd name="connsiteY8" fmla="*/ 92581 h 101169"/>
                    <a:gd name="connsiteX9" fmla="*/ 173912 w 176488"/>
                    <a:gd name="connsiteY9" fmla="*/ 0 h 101169"/>
                    <a:gd name="connsiteX10" fmla="*/ 176489 w 176488"/>
                    <a:gd name="connsiteY10" fmla="*/ 2491 h 101169"/>
                    <a:gd name="connsiteX11" fmla="*/ 85023 w 176488"/>
                    <a:gd name="connsiteY11" fmla="*/ 95072 h 101169"/>
                    <a:gd name="connsiteX12" fmla="*/ 70509 w 176488"/>
                    <a:gd name="connsiteY12" fmla="*/ 101170 h 10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6488" h="101169">
                      <a:moveTo>
                        <a:pt x="70509" y="101170"/>
                      </a:moveTo>
                      <a:cubicBezTo>
                        <a:pt x="70338" y="101170"/>
                        <a:pt x="70166" y="101170"/>
                        <a:pt x="69994" y="101170"/>
                      </a:cubicBezTo>
                      <a:cubicBezTo>
                        <a:pt x="64412" y="100998"/>
                        <a:pt x="59001" y="98507"/>
                        <a:pt x="55308" y="94385"/>
                      </a:cubicBezTo>
                      <a:lnTo>
                        <a:pt x="0" y="32464"/>
                      </a:lnTo>
                      <a:lnTo>
                        <a:pt x="2662" y="30059"/>
                      </a:lnTo>
                      <a:lnTo>
                        <a:pt x="57971" y="91980"/>
                      </a:lnTo>
                      <a:cubicBezTo>
                        <a:pt x="61062" y="95416"/>
                        <a:pt x="65442" y="97477"/>
                        <a:pt x="70080" y="97563"/>
                      </a:cubicBezTo>
                      <a:cubicBezTo>
                        <a:pt x="70252" y="97563"/>
                        <a:pt x="70338" y="97563"/>
                        <a:pt x="70509" y="97563"/>
                      </a:cubicBezTo>
                      <a:cubicBezTo>
                        <a:pt x="74975" y="97563"/>
                        <a:pt x="79355" y="95759"/>
                        <a:pt x="82447" y="92581"/>
                      </a:cubicBezTo>
                      <a:lnTo>
                        <a:pt x="173912" y="0"/>
                      </a:lnTo>
                      <a:lnTo>
                        <a:pt x="176489" y="2491"/>
                      </a:lnTo>
                      <a:lnTo>
                        <a:pt x="85023" y="95072"/>
                      </a:lnTo>
                      <a:cubicBezTo>
                        <a:pt x="81245" y="99023"/>
                        <a:pt x="75920" y="101170"/>
                        <a:pt x="70509" y="101170"/>
                      </a:cubicBezTo>
                      <a:close/>
                    </a:path>
                  </a:pathLst>
                </a:custGeom>
                <a:solidFill>
                  <a:srgbClr val="7DBEF4"/>
                </a:solidFill>
                <a:ln w="8582" cap="flat">
                  <a:noFill/>
                  <a:prstDash val="solid"/>
                  <a:miter/>
                </a:ln>
              </p:spPr>
              <p:txBody>
                <a:bodyPr rtlCol="0" anchor="ctr"/>
                <a:lstStyle/>
                <a:p>
                  <a:endParaRPr lang="zh-CN" altLang="en-US"/>
                </a:p>
              </p:txBody>
            </p:sp>
          </p:grpSp>
          <p:sp>
            <p:nvSpPr>
              <p:cNvPr id="99" name="图形 92"/>
              <p:cNvSpPr/>
              <p:nvPr/>
            </p:nvSpPr>
            <p:spPr>
              <a:xfrm>
                <a:off x="5637" y="7273"/>
                <a:ext cx="7929" cy="281"/>
              </a:xfrm>
              <a:custGeom>
                <a:avLst/>
                <a:gdLst>
                  <a:gd name="connsiteX0" fmla="*/ 5034952 w 5034951"/>
                  <a:gd name="connsiteY0" fmla="*/ 89146 h 178292"/>
                  <a:gd name="connsiteX1" fmla="*/ 2517476 w 5034951"/>
                  <a:gd name="connsiteY1" fmla="*/ 178292 h 178292"/>
                  <a:gd name="connsiteX2" fmla="*/ 0 w 5034951"/>
                  <a:gd name="connsiteY2" fmla="*/ 89146 h 178292"/>
                  <a:gd name="connsiteX3" fmla="*/ 2517476 w 5034951"/>
                  <a:gd name="connsiteY3" fmla="*/ 0 h 178292"/>
                  <a:gd name="connsiteX4" fmla="*/ 5034952 w 5034951"/>
                  <a:gd name="connsiteY4" fmla="*/ 89146 h 1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51" h="178292">
                    <a:moveTo>
                      <a:pt x="5034952" y="89146"/>
                    </a:moveTo>
                    <a:cubicBezTo>
                      <a:pt x="5034952" y="138380"/>
                      <a:pt x="3907840" y="178292"/>
                      <a:pt x="2517476" y="178292"/>
                    </a:cubicBezTo>
                    <a:cubicBezTo>
                      <a:pt x="1127112" y="178292"/>
                      <a:pt x="0" y="138380"/>
                      <a:pt x="0" y="89146"/>
                    </a:cubicBezTo>
                    <a:cubicBezTo>
                      <a:pt x="0" y="39912"/>
                      <a:pt x="1127112" y="0"/>
                      <a:pt x="2517476" y="0"/>
                    </a:cubicBezTo>
                    <a:cubicBezTo>
                      <a:pt x="3907840" y="0"/>
                      <a:pt x="5034952" y="39912"/>
                      <a:pt x="5034952" y="89146"/>
                    </a:cubicBezTo>
                    <a:close/>
                  </a:path>
                </a:pathLst>
              </a:custGeom>
              <a:solidFill>
                <a:srgbClr val="5CBEC6"/>
              </a:solidFill>
              <a:ln w="8582" cap="flat">
                <a:noFill/>
                <a:prstDash val="solid"/>
                <a:miter/>
              </a:ln>
            </p:spPr>
            <p:txBody>
              <a:bodyPr rtlCol="0" anchor="ctr"/>
              <a:lstStyle/>
              <a:p>
                <a:endParaRPr lang="zh-CN" altLang="en-US"/>
              </a:p>
            </p:txBody>
          </p:sp>
          <p:grpSp>
            <p:nvGrpSpPr>
              <p:cNvPr id="100" name="图形 92"/>
              <p:cNvGrpSpPr/>
              <p:nvPr/>
            </p:nvGrpSpPr>
            <p:grpSpPr>
              <a:xfrm>
                <a:off x="6982" y="3254"/>
                <a:ext cx="5236" cy="4164"/>
                <a:chOff x="4433399" y="2066359"/>
                <a:chExt cx="3324941" cy="2644324"/>
              </a:xfrm>
            </p:grpSpPr>
            <p:grpSp>
              <p:nvGrpSpPr>
                <p:cNvPr id="101" name="图形 92"/>
                <p:cNvGrpSpPr/>
                <p:nvPr/>
              </p:nvGrpSpPr>
              <p:grpSpPr>
                <a:xfrm>
                  <a:off x="4433399" y="2066359"/>
                  <a:ext cx="3324941" cy="2644324"/>
                  <a:chOff x="4433399" y="2066359"/>
                  <a:chExt cx="3324941" cy="2644324"/>
                </a:xfrm>
              </p:grpSpPr>
              <p:sp>
                <p:nvSpPr>
                  <p:cNvPr id="102" name="任意多边形: 形状 101"/>
                  <p:cNvSpPr/>
                  <p:nvPr/>
                </p:nvSpPr>
                <p:spPr>
                  <a:xfrm>
                    <a:off x="4433399" y="2066359"/>
                    <a:ext cx="3256321" cy="2644324"/>
                  </a:xfrm>
                  <a:custGeom>
                    <a:avLst/>
                    <a:gdLst>
                      <a:gd name="connsiteX0" fmla="*/ 187480 w 3256321"/>
                      <a:gd name="connsiteY0" fmla="*/ 0 h 2644324"/>
                      <a:gd name="connsiteX1" fmla="*/ 237722 w 3256321"/>
                      <a:gd name="connsiteY1" fmla="*/ 0 h 2644324"/>
                      <a:gd name="connsiteX2" fmla="*/ 3154380 w 3256321"/>
                      <a:gd name="connsiteY2" fmla="*/ 195469 h 2644324"/>
                      <a:gd name="connsiteX3" fmla="*/ 3256151 w 3256321"/>
                      <a:gd name="connsiteY3" fmla="*/ 2448856 h 2644324"/>
                      <a:gd name="connsiteX4" fmla="*/ 3068841 w 3256321"/>
                      <a:gd name="connsiteY4" fmla="*/ 2644325 h 2644324"/>
                      <a:gd name="connsiteX5" fmla="*/ 305483 w 3256321"/>
                      <a:gd name="connsiteY5" fmla="*/ 2644325 h 2644324"/>
                      <a:gd name="connsiteX6" fmla="*/ 101941 w 3256321"/>
                      <a:gd name="connsiteY6" fmla="*/ 2448856 h 2644324"/>
                      <a:gd name="connsiteX7" fmla="*/ 170 w 3256321"/>
                      <a:gd name="connsiteY7" fmla="*/ 195469 h 2644324"/>
                      <a:gd name="connsiteX8" fmla="*/ 187480 w 3256321"/>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1" h="2644324">
                        <a:moveTo>
                          <a:pt x="187480" y="0"/>
                        </a:moveTo>
                        <a:lnTo>
                          <a:pt x="237722" y="0"/>
                        </a:lnTo>
                        <a:cubicBezTo>
                          <a:pt x="345676" y="0"/>
                          <a:pt x="3149914" y="87514"/>
                          <a:pt x="3154380" y="195469"/>
                        </a:cubicBezTo>
                        <a:lnTo>
                          <a:pt x="3256151" y="2448856"/>
                        </a:lnTo>
                        <a:cubicBezTo>
                          <a:pt x="3260617" y="2556810"/>
                          <a:pt x="3176795" y="2644325"/>
                          <a:pt x="3068841" y="2644325"/>
                        </a:cubicBezTo>
                        <a:lnTo>
                          <a:pt x="305483" y="2644325"/>
                        </a:lnTo>
                        <a:cubicBezTo>
                          <a:pt x="197529" y="2644325"/>
                          <a:pt x="106407" y="2556810"/>
                          <a:pt x="101941" y="2448856"/>
                        </a:cubicBezTo>
                        <a:lnTo>
                          <a:pt x="170" y="195469"/>
                        </a:lnTo>
                        <a:cubicBezTo>
                          <a:pt x="-4295" y="87514"/>
                          <a:pt x="79526" y="0"/>
                          <a:pt x="187480" y="0"/>
                        </a:cubicBezTo>
                        <a:close/>
                      </a:path>
                    </a:pathLst>
                  </a:custGeom>
                  <a:solidFill>
                    <a:srgbClr val="54678C"/>
                  </a:solidFill>
                  <a:ln w="8582" cap="flat">
                    <a:noFill/>
                    <a:prstDash val="solid"/>
                    <a:miter/>
                  </a:ln>
                </p:spPr>
                <p:txBody>
                  <a:bodyPr rtlCol="0" anchor="ctr"/>
                  <a:lstStyle/>
                  <a:p>
                    <a:endParaRPr lang="zh-CN" altLang="en-US"/>
                  </a:p>
                </p:txBody>
              </p:sp>
              <p:sp>
                <p:nvSpPr>
                  <p:cNvPr id="103" name="任意多边形: 形状 102"/>
                  <p:cNvSpPr/>
                  <p:nvPr/>
                </p:nvSpPr>
                <p:spPr>
                  <a:xfrm>
                    <a:off x="4502013" y="2066359"/>
                    <a:ext cx="3256327" cy="2644324"/>
                  </a:xfrm>
                  <a:custGeom>
                    <a:avLst/>
                    <a:gdLst>
                      <a:gd name="connsiteX0" fmla="*/ 187487 w 3256327"/>
                      <a:gd name="connsiteY0" fmla="*/ 0 h 2644324"/>
                      <a:gd name="connsiteX1" fmla="*/ 2950845 w 3256327"/>
                      <a:gd name="connsiteY1" fmla="*/ 0 h 2644324"/>
                      <a:gd name="connsiteX2" fmla="*/ 3154386 w 3256327"/>
                      <a:gd name="connsiteY2" fmla="*/ 195469 h 2644324"/>
                      <a:gd name="connsiteX3" fmla="*/ 3256157 w 3256327"/>
                      <a:gd name="connsiteY3" fmla="*/ 2448856 h 2644324"/>
                      <a:gd name="connsiteX4" fmla="*/ 3068847 w 3256327"/>
                      <a:gd name="connsiteY4" fmla="*/ 2644325 h 2644324"/>
                      <a:gd name="connsiteX5" fmla="*/ 305489 w 3256327"/>
                      <a:gd name="connsiteY5" fmla="*/ 2644325 h 2644324"/>
                      <a:gd name="connsiteX6" fmla="*/ 101948 w 3256327"/>
                      <a:gd name="connsiteY6" fmla="*/ 2448856 h 2644324"/>
                      <a:gd name="connsiteX7" fmla="*/ 177 w 3256327"/>
                      <a:gd name="connsiteY7" fmla="*/ 195469 h 2644324"/>
                      <a:gd name="connsiteX8" fmla="*/ 187487 w 3256327"/>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7" h="2644324">
                        <a:moveTo>
                          <a:pt x="187487" y="0"/>
                        </a:moveTo>
                        <a:lnTo>
                          <a:pt x="2950845" y="0"/>
                        </a:lnTo>
                        <a:cubicBezTo>
                          <a:pt x="3058799" y="0"/>
                          <a:pt x="3149921" y="87514"/>
                          <a:pt x="3154386" y="195469"/>
                        </a:cubicBezTo>
                        <a:lnTo>
                          <a:pt x="3256157" y="2448856"/>
                        </a:lnTo>
                        <a:cubicBezTo>
                          <a:pt x="3260623" y="2556810"/>
                          <a:pt x="3176802" y="2644325"/>
                          <a:pt x="3068847" y="2644325"/>
                        </a:cubicBezTo>
                        <a:lnTo>
                          <a:pt x="305489" y="2644325"/>
                        </a:lnTo>
                        <a:cubicBezTo>
                          <a:pt x="197535" y="2644325"/>
                          <a:pt x="106414" y="2556810"/>
                          <a:pt x="101948" y="2448856"/>
                        </a:cubicBezTo>
                        <a:lnTo>
                          <a:pt x="177" y="195469"/>
                        </a:lnTo>
                        <a:cubicBezTo>
                          <a:pt x="-4375" y="87514"/>
                          <a:pt x="79532" y="0"/>
                          <a:pt x="187487" y="0"/>
                        </a:cubicBezTo>
                        <a:close/>
                      </a:path>
                    </a:pathLst>
                  </a:custGeom>
                  <a:solidFill>
                    <a:srgbClr val="E7F2F2"/>
                  </a:solidFill>
                  <a:ln w="8582" cap="flat">
                    <a:noFill/>
                    <a:prstDash val="solid"/>
                    <a:miter/>
                  </a:ln>
                </p:spPr>
                <p:txBody>
                  <a:bodyPr rtlCol="0" anchor="ctr"/>
                  <a:lstStyle/>
                  <a:p>
                    <a:endParaRPr lang="zh-CN" altLang="en-US"/>
                  </a:p>
                </p:txBody>
              </p:sp>
              <p:sp>
                <p:nvSpPr>
                  <p:cNvPr id="104" name="任意多边形: 形状 103"/>
                  <p:cNvSpPr/>
                  <p:nvPr/>
                </p:nvSpPr>
                <p:spPr>
                  <a:xfrm>
                    <a:off x="4530810" y="2093927"/>
                    <a:ext cx="3196426" cy="2591335"/>
                  </a:xfrm>
                  <a:custGeom>
                    <a:avLst/>
                    <a:gdLst>
                      <a:gd name="connsiteX0" fmla="*/ 166419 w 3196426"/>
                      <a:gd name="connsiteY0" fmla="*/ 0 h 2591335"/>
                      <a:gd name="connsiteX1" fmla="*/ 2914318 w 3196426"/>
                      <a:gd name="connsiteY1" fmla="*/ 0 h 2591335"/>
                      <a:gd name="connsiteX2" fmla="*/ 3094929 w 3196426"/>
                      <a:gd name="connsiteY2" fmla="*/ 173397 h 2591335"/>
                      <a:gd name="connsiteX3" fmla="*/ 3196271 w 3196426"/>
                      <a:gd name="connsiteY3" fmla="*/ 2416822 h 2591335"/>
                      <a:gd name="connsiteX4" fmla="*/ 3028971 w 3196426"/>
                      <a:gd name="connsiteY4" fmla="*/ 2591335 h 2591335"/>
                      <a:gd name="connsiteX5" fmla="*/ 295844 w 3196426"/>
                      <a:gd name="connsiteY5" fmla="*/ 2591335 h 2591335"/>
                      <a:gd name="connsiteX6" fmla="*/ 100977 w 3196426"/>
                      <a:gd name="connsiteY6" fmla="*/ 2404197 h 2591335"/>
                      <a:gd name="connsiteX7" fmla="*/ 150 w 3196426"/>
                      <a:gd name="connsiteY7" fmla="*/ 173397 h 2591335"/>
                      <a:gd name="connsiteX8" fmla="*/ 166419 w 3196426"/>
                      <a:gd name="connsiteY8" fmla="*/ 0 h 2591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6426" h="2591335">
                        <a:moveTo>
                          <a:pt x="166419" y="0"/>
                        </a:moveTo>
                        <a:lnTo>
                          <a:pt x="2914318" y="0"/>
                        </a:lnTo>
                        <a:cubicBezTo>
                          <a:pt x="3010077" y="0"/>
                          <a:pt x="3090979" y="77638"/>
                          <a:pt x="3094929" y="173397"/>
                        </a:cubicBezTo>
                        <a:lnTo>
                          <a:pt x="3196271" y="2416822"/>
                        </a:lnTo>
                        <a:cubicBezTo>
                          <a:pt x="3200307" y="2513182"/>
                          <a:pt x="3125332" y="2591335"/>
                          <a:pt x="3028971" y="2591335"/>
                        </a:cubicBezTo>
                        <a:lnTo>
                          <a:pt x="295844" y="2591335"/>
                        </a:lnTo>
                        <a:cubicBezTo>
                          <a:pt x="192527" y="2591335"/>
                          <a:pt x="105185" y="2507514"/>
                          <a:pt x="100977" y="2404197"/>
                        </a:cubicBezTo>
                        <a:lnTo>
                          <a:pt x="150" y="173397"/>
                        </a:lnTo>
                        <a:cubicBezTo>
                          <a:pt x="-3800" y="77638"/>
                          <a:pt x="70574" y="0"/>
                          <a:pt x="166419" y="0"/>
                        </a:cubicBezTo>
                        <a:close/>
                      </a:path>
                    </a:pathLst>
                  </a:custGeom>
                  <a:solidFill>
                    <a:srgbClr val="529AE3"/>
                  </a:solidFill>
                  <a:ln w="8582" cap="flat">
                    <a:noFill/>
                    <a:prstDash val="solid"/>
                    <a:miter/>
                  </a:ln>
                </p:spPr>
                <p:txBody>
                  <a:bodyPr rtlCol="0" anchor="ctr"/>
                  <a:lstStyle/>
                  <a:p>
                    <a:endParaRPr lang="zh-CN" altLang="en-US"/>
                  </a:p>
                </p:txBody>
              </p:sp>
              <p:sp>
                <p:nvSpPr>
                  <p:cNvPr id="105" name="任意多边形: 形状 104"/>
                  <p:cNvSpPr/>
                  <p:nvPr/>
                </p:nvSpPr>
                <p:spPr>
                  <a:xfrm>
                    <a:off x="5516540" y="2158940"/>
                    <a:ext cx="1136072" cy="27825"/>
                  </a:xfrm>
                  <a:custGeom>
                    <a:avLst/>
                    <a:gdLst>
                      <a:gd name="connsiteX0" fmla="*/ 12977 w 1136072"/>
                      <a:gd name="connsiteY0" fmla="*/ 27826 h 27825"/>
                      <a:gd name="connsiteX1" fmla="*/ 1124298 w 1136072"/>
                      <a:gd name="connsiteY1" fmla="*/ 27826 h 27825"/>
                      <a:gd name="connsiteX2" fmla="*/ 1136064 w 1136072"/>
                      <a:gd name="connsiteY2" fmla="*/ 15545 h 27825"/>
                      <a:gd name="connsiteX3" fmla="*/ 1135892 w 1136072"/>
                      <a:gd name="connsiteY3" fmla="*/ 12281 h 27825"/>
                      <a:gd name="connsiteX4" fmla="*/ 1123095 w 1136072"/>
                      <a:gd name="connsiteY4" fmla="*/ 0 h 27825"/>
                      <a:gd name="connsiteX5" fmla="*/ 11775 w 1136072"/>
                      <a:gd name="connsiteY5" fmla="*/ 0 h 27825"/>
                      <a:gd name="connsiteX6" fmla="*/ 9 w 1136072"/>
                      <a:gd name="connsiteY6" fmla="*/ 12281 h 27825"/>
                      <a:gd name="connsiteX7" fmla="*/ 181 w 1136072"/>
                      <a:gd name="connsiteY7" fmla="*/ 15545 h 27825"/>
                      <a:gd name="connsiteX8" fmla="*/ 12977 w 1136072"/>
                      <a:gd name="connsiteY8" fmla="*/ 27826 h 2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072" h="27825">
                        <a:moveTo>
                          <a:pt x="12977" y="27826"/>
                        </a:moveTo>
                        <a:lnTo>
                          <a:pt x="1124298" y="27826"/>
                        </a:lnTo>
                        <a:cubicBezTo>
                          <a:pt x="1130997" y="27826"/>
                          <a:pt x="1136321" y="22329"/>
                          <a:pt x="1136064" y="15545"/>
                        </a:cubicBezTo>
                        <a:lnTo>
                          <a:pt x="1135892" y="12281"/>
                        </a:lnTo>
                        <a:cubicBezTo>
                          <a:pt x="1135634" y="5582"/>
                          <a:pt x="1129880" y="0"/>
                          <a:pt x="1123095" y="0"/>
                        </a:cubicBezTo>
                        <a:lnTo>
                          <a:pt x="11775" y="0"/>
                        </a:lnTo>
                        <a:cubicBezTo>
                          <a:pt x="5076" y="0"/>
                          <a:pt x="-249" y="5496"/>
                          <a:pt x="9" y="12281"/>
                        </a:cubicBezTo>
                        <a:lnTo>
                          <a:pt x="181" y="15545"/>
                        </a:lnTo>
                        <a:cubicBezTo>
                          <a:pt x="524" y="22329"/>
                          <a:pt x="6278" y="27826"/>
                          <a:pt x="12977" y="27826"/>
                        </a:cubicBezTo>
                        <a:close/>
                      </a:path>
                    </a:pathLst>
                  </a:custGeom>
                  <a:solidFill>
                    <a:srgbClr val="434A59"/>
                  </a:solidFill>
                  <a:ln w="8582" cap="flat">
                    <a:noFill/>
                    <a:prstDash val="solid"/>
                    <a:miter/>
                  </a:ln>
                </p:spPr>
                <p:txBody>
                  <a:bodyPr rtlCol="0" anchor="ctr"/>
                  <a:lstStyle/>
                  <a:p>
                    <a:endParaRPr lang="zh-CN" altLang="en-US"/>
                  </a:p>
                </p:txBody>
              </p:sp>
              <p:sp>
                <p:nvSpPr>
                  <p:cNvPr id="106" name="任意多边形: 形状 105"/>
                  <p:cNvSpPr/>
                  <p:nvPr/>
                </p:nvSpPr>
                <p:spPr>
                  <a:xfrm>
                    <a:off x="6689090" y="2159112"/>
                    <a:ext cx="27762" cy="27654"/>
                  </a:xfrm>
                  <a:custGeom>
                    <a:avLst/>
                    <a:gdLst>
                      <a:gd name="connsiteX0" fmla="*/ 14 w 27762"/>
                      <a:gd name="connsiteY0" fmla="*/ 13827 h 27654"/>
                      <a:gd name="connsiteX1" fmla="*/ 14442 w 27762"/>
                      <a:gd name="connsiteY1" fmla="*/ 27654 h 27654"/>
                      <a:gd name="connsiteX2" fmla="*/ 27754 w 27762"/>
                      <a:gd name="connsiteY2" fmla="*/ 13827 h 27654"/>
                      <a:gd name="connsiteX3" fmla="*/ 13326 w 27762"/>
                      <a:gd name="connsiteY3" fmla="*/ 0 h 27654"/>
                      <a:gd name="connsiteX4" fmla="*/ 14 w 27762"/>
                      <a:gd name="connsiteY4" fmla="*/ 13827 h 27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4">
                        <a:moveTo>
                          <a:pt x="14" y="13827"/>
                        </a:moveTo>
                        <a:cubicBezTo>
                          <a:pt x="358" y="21471"/>
                          <a:pt x="6799" y="27654"/>
                          <a:pt x="14442" y="27654"/>
                        </a:cubicBezTo>
                        <a:cubicBezTo>
                          <a:pt x="22086" y="27654"/>
                          <a:pt x="28012" y="21471"/>
                          <a:pt x="27754" y="13827"/>
                        </a:cubicBezTo>
                        <a:cubicBezTo>
                          <a:pt x="27411" y="6184"/>
                          <a:pt x="20969" y="0"/>
                          <a:pt x="13326" y="0"/>
                        </a:cubicBezTo>
                        <a:cubicBezTo>
                          <a:pt x="5682" y="0"/>
                          <a:pt x="-330" y="6184"/>
                          <a:pt x="14" y="13827"/>
                        </a:cubicBezTo>
                        <a:close/>
                      </a:path>
                    </a:pathLst>
                  </a:custGeom>
                  <a:solidFill>
                    <a:srgbClr val="434A59"/>
                  </a:solidFill>
                  <a:ln w="8582" cap="flat">
                    <a:noFill/>
                    <a:prstDash val="solid"/>
                    <a:miter/>
                  </a:ln>
                </p:spPr>
                <p:txBody>
                  <a:bodyPr rtlCol="0" anchor="ctr"/>
                  <a:lstStyle/>
                  <a:p>
                    <a:endParaRPr lang="zh-CN" altLang="en-US"/>
                  </a:p>
                </p:txBody>
              </p:sp>
              <p:sp>
                <p:nvSpPr>
                  <p:cNvPr id="107" name="任意多边形: 形状 106"/>
                  <p:cNvSpPr/>
                  <p:nvPr/>
                </p:nvSpPr>
                <p:spPr>
                  <a:xfrm>
                    <a:off x="5460969" y="2159111"/>
                    <a:ext cx="27762" cy="27655"/>
                  </a:xfrm>
                  <a:custGeom>
                    <a:avLst/>
                    <a:gdLst>
                      <a:gd name="connsiteX0" fmla="*/ 14 w 27762"/>
                      <a:gd name="connsiteY0" fmla="*/ 13828 h 27655"/>
                      <a:gd name="connsiteX1" fmla="*/ 14443 w 27762"/>
                      <a:gd name="connsiteY1" fmla="*/ 27655 h 27655"/>
                      <a:gd name="connsiteX2" fmla="*/ 27754 w 27762"/>
                      <a:gd name="connsiteY2" fmla="*/ 13828 h 27655"/>
                      <a:gd name="connsiteX3" fmla="*/ 13326 w 27762"/>
                      <a:gd name="connsiteY3" fmla="*/ 1 h 27655"/>
                      <a:gd name="connsiteX4" fmla="*/ 14 w 27762"/>
                      <a:gd name="connsiteY4" fmla="*/ 13828 h 27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5">
                        <a:moveTo>
                          <a:pt x="14" y="13828"/>
                        </a:moveTo>
                        <a:cubicBezTo>
                          <a:pt x="358" y="21472"/>
                          <a:pt x="6799" y="27655"/>
                          <a:pt x="14443" y="27655"/>
                        </a:cubicBezTo>
                        <a:cubicBezTo>
                          <a:pt x="22086" y="27655"/>
                          <a:pt x="28012" y="21472"/>
                          <a:pt x="27754" y="13828"/>
                        </a:cubicBezTo>
                        <a:cubicBezTo>
                          <a:pt x="27411" y="6184"/>
                          <a:pt x="20970" y="1"/>
                          <a:pt x="13326" y="1"/>
                        </a:cubicBezTo>
                        <a:cubicBezTo>
                          <a:pt x="5597" y="-85"/>
                          <a:pt x="-329" y="6184"/>
                          <a:pt x="14" y="13828"/>
                        </a:cubicBezTo>
                        <a:close/>
                      </a:path>
                    </a:pathLst>
                  </a:custGeom>
                  <a:solidFill>
                    <a:srgbClr val="434A59"/>
                  </a:solidFill>
                  <a:ln w="8582" cap="flat">
                    <a:noFill/>
                    <a:prstDash val="solid"/>
                    <a:miter/>
                  </a:ln>
                </p:spPr>
                <p:txBody>
                  <a:bodyPr rtlCol="0" anchor="ctr"/>
                  <a:lstStyle/>
                  <a:p>
                    <a:endParaRPr lang="zh-CN" altLang="en-US"/>
                  </a:p>
                </p:txBody>
              </p:sp>
            </p:grpSp>
            <p:sp>
              <p:nvSpPr>
                <p:cNvPr id="9" name="任意多边形: 形状 107"/>
                <p:cNvSpPr/>
                <p:nvPr/>
              </p:nvSpPr>
              <p:spPr>
                <a:xfrm>
                  <a:off x="4473591" y="2537069"/>
                  <a:ext cx="28513" cy="256039"/>
                </a:xfrm>
                <a:custGeom>
                  <a:avLst/>
                  <a:gdLst>
                    <a:gd name="connsiteX0" fmla="*/ 16833 w 28513"/>
                    <a:gd name="connsiteY0" fmla="*/ 255942 h 256039"/>
                    <a:gd name="connsiteX1" fmla="*/ 19238 w 28513"/>
                    <a:gd name="connsiteY1" fmla="*/ 256028 h 256039"/>
                    <a:gd name="connsiteX2" fmla="*/ 28513 w 28513"/>
                    <a:gd name="connsiteY2" fmla="*/ 247182 h 256039"/>
                    <a:gd name="connsiteX3" fmla="*/ 20869 w 28513"/>
                    <a:gd name="connsiteY3" fmla="*/ 9802 h 256039"/>
                    <a:gd name="connsiteX4" fmla="*/ 11680 w 28513"/>
                    <a:gd name="connsiteY4" fmla="*/ 98 h 256039"/>
                    <a:gd name="connsiteX5" fmla="*/ 9275 w 28513"/>
                    <a:gd name="connsiteY5" fmla="*/ 12 h 256039"/>
                    <a:gd name="connsiteX6" fmla="*/ 0 w 28513"/>
                    <a:gd name="connsiteY6" fmla="*/ 8858 h 256039"/>
                    <a:gd name="connsiteX7" fmla="*/ 7644 w 28513"/>
                    <a:gd name="connsiteY7" fmla="*/ 246237 h 256039"/>
                    <a:gd name="connsiteX8" fmla="*/ 16833 w 28513"/>
                    <a:gd name="connsiteY8" fmla="*/ 255942 h 256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3" h="256039">
                      <a:moveTo>
                        <a:pt x="16833" y="255942"/>
                      </a:moveTo>
                      <a:lnTo>
                        <a:pt x="19238" y="256028"/>
                      </a:lnTo>
                      <a:cubicBezTo>
                        <a:pt x="24305" y="256285"/>
                        <a:pt x="28513" y="252249"/>
                        <a:pt x="28513" y="247182"/>
                      </a:cubicBezTo>
                      <a:lnTo>
                        <a:pt x="20869" y="9802"/>
                      </a:lnTo>
                      <a:cubicBezTo>
                        <a:pt x="20869" y="4735"/>
                        <a:pt x="16747" y="355"/>
                        <a:pt x="11680" y="98"/>
                      </a:cubicBezTo>
                      <a:lnTo>
                        <a:pt x="9275" y="12"/>
                      </a:lnTo>
                      <a:cubicBezTo>
                        <a:pt x="4208" y="-246"/>
                        <a:pt x="0" y="3791"/>
                        <a:pt x="0" y="8858"/>
                      </a:cubicBezTo>
                      <a:lnTo>
                        <a:pt x="7644" y="246237"/>
                      </a:lnTo>
                      <a:cubicBezTo>
                        <a:pt x="7644" y="251390"/>
                        <a:pt x="11766" y="255770"/>
                        <a:pt x="16833" y="255942"/>
                      </a:cubicBezTo>
                      <a:close/>
                    </a:path>
                  </a:pathLst>
                </a:custGeom>
                <a:solidFill>
                  <a:srgbClr val="FFFFFF"/>
                </a:solidFill>
                <a:ln w="8582" cap="flat">
                  <a:noFill/>
                  <a:prstDash val="solid"/>
                  <a:miter/>
                </a:ln>
              </p:spPr>
              <p:txBody>
                <a:bodyPr rtlCol="0" anchor="ctr"/>
                <a:lstStyle/>
                <a:p>
                  <a:endParaRPr lang="zh-CN" altLang="en-US"/>
                </a:p>
              </p:txBody>
            </p:sp>
          </p:grpSp>
          <p:grpSp>
            <p:nvGrpSpPr>
              <p:cNvPr id="10" name="图形 92"/>
              <p:cNvGrpSpPr/>
              <p:nvPr/>
            </p:nvGrpSpPr>
            <p:grpSpPr>
              <a:xfrm>
                <a:off x="11661" y="4853"/>
                <a:ext cx="1578" cy="2610"/>
                <a:chOff x="7404762" y="3081736"/>
                <a:chExt cx="1002201" cy="1657543"/>
              </a:xfrm>
            </p:grpSpPr>
            <p:sp>
              <p:nvSpPr>
                <p:cNvPr id="110" name="任意多边形: 形状 109"/>
                <p:cNvSpPr/>
                <p:nvPr/>
              </p:nvSpPr>
              <p:spPr>
                <a:xfrm>
                  <a:off x="8238653"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1" name="任意多边形: 形状 110"/>
                <p:cNvSpPr/>
                <p:nvPr/>
              </p:nvSpPr>
              <p:spPr>
                <a:xfrm>
                  <a:off x="7961682"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2" name="任意多边形: 形状 111"/>
                <p:cNvSpPr/>
                <p:nvPr/>
              </p:nvSpPr>
              <p:spPr>
                <a:xfrm>
                  <a:off x="7509435" y="3265641"/>
                  <a:ext cx="449811" cy="424664"/>
                </a:xfrm>
                <a:custGeom>
                  <a:avLst/>
                  <a:gdLst>
                    <a:gd name="connsiteX0" fmla="*/ 406330 w 449811"/>
                    <a:gd name="connsiteY0" fmla="*/ 926 h 424664"/>
                    <a:gd name="connsiteX1" fmla="*/ 292106 w 449811"/>
                    <a:gd name="connsiteY1" fmla="*/ 256599 h 424664"/>
                    <a:gd name="connsiteX2" fmla="*/ 6890 w 449811"/>
                    <a:gd name="connsiteY2" fmla="*/ 302889 h 424664"/>
                    <a:gd name="connsiteX3" fmla="*/ 16251 w 449811"/>
                    <a:gd name="connsiteY3" fmla="*/ 385938 h 424664"/>
                    <a:gd name="connsiteX4" fmla="*/ 329036 w 449811"/>
                    <a:gd name="connsiteY4" fmla="*/ 383705 h 424664"/>
                    <a:gd name="connsiteX5" fmla="*/ 441112 w 449811"/>
                    <a:gd name="connsiteY5" fmla="*/ 227141 h 424664"/>
                    <a:gd name="connsiteX6" fmla="*/ 406330 w 449811"/>
                    <a:gd name="connsiteY6" fmla="*/ 926 h 42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811" h="424664">
                      <a:moveTo>
                        <a:pt x="406330" y="926"/>
                      </a:moveTo>
                      <a:cubicBezTo>
                        <a:pt x="344924" y="-17453"/>
                        <a:pt x="315209" y="243630"/>
                        <a:pt x="292106" y="256599"/>
                      </a:cubicBezTo>
                      <a:cubicBezTo>
                        <a:pt x="270120" y="268966"/>
                        <a:pt x="70529" y="297307"/>
                        <a:pt x="6890" y="302889"/>
                      </a:cubicBezTo>
                      <a:cubicBezTo>
                        <a:pt x="-5992" y="304006"/>
                        <a:pt x="363" y="372368"/>
                        <a:pt x="16251" y="385938"/>
                      </a:cubicBezTo>
                      <a:cubicBezTo>
                        <a:pt x="77314" y="437897"/>
                        <a:pt x="153062" y="437983"/>
                        <a:pt x="329036" y="383705"/>
                      </a:cubicBezTo>
                      <a:cubicBezTo>
                        <a:pt x="406244" y="359915"/>
                        <a:pt x="428058" y="288805"/>
                        <a:pt x="441112" y="227141"/>
                      </a:cubicBezTo>
                      <a:cubicBezTo>
                        <a:pt x="463614" y="121076"/>
                        <a:pt x="439051" y="10717"/>
                        <a:pt x="406330" y="926"/>
                      </a:cubicBezTo>
                      <a:close/>
                    </a:path>
                  </a:pathLst>
                </a:custGeom>
                <a:solidFill>
                  <a:srgbClr val="F2A25C"/>
                </a:solidFill>
                <a:ln w="8582" cap="flat">
                  <a:noFill/>
                  <a:prstDash val="solid"/>
                  <a:miter/>
                </a:ln>
              </p:spPr>
              <p:txBody>
                <a:bodyPr rtlCol="0" anchor="ctr"/>
                <a:lstStyle/>
                <a:p>
                  <a:endParaRPr lang="zh-CN" altLang="en-US"/>
                </a:p>
              </p:txBody>
            </p:sp>
            <p:sp>
              <p:nvSpPr>
                <p:cNvPr id="113" name="任意多边形: 形状 112"/>
                <p:cNvSpPr/>
                <p:nvPr/>
              </p:nvSpPr>
              <p:spPr>
                <a:xfrm>
                  <a:off x="7979388" y="3558575"/>
                  <a:ext cx="385371" cy="1136607"/>
                </a:xfrm>
                <a:custGeom>
                  <a:avLst/>
                  <a:gdLst>
                    <a:gd name="connsiteX0" fmla="*/ 2850 w 385371"/>
                    <a:gd name="connsiteY0" fmla="*/ 210749 h 1136607"/>
                    <a:gd name="connsiteX1" fmla="*/ 10150 w 385371"/>
                    <a:gd name="connsiteY1" fmla="*/ 53584 h 1136607"/>
                    <a:gd name="connsiteX2" fmla="*/ 294508 w 385371"/>
                    <a:gd name="connsiteY2" fmla="*/ 58823 h 1136607"/>
                    <a:gd name="connsiteX3" fmla="*/ 338909 w 385371"/>
                    <a:gd name="connsiteY3" fmla="*/ 258757 h 1136607"/>
                    <a:gd name="connsiteX4" fmla="*/ 385371 w 385371"/>
                    <a:gd name="connsiteY4" fmla="*/ 1124969 h 1136607"/>
                    <a:gd name="connsiteX5" fmla="*/ 321732 w 385371"/>
                    <a:gd name="connsiteY5" fmla="*/ 1131238 h 1136607"/>
                    <a:gd name="connsiteX6" fmla="*/ 281367 w 385371"/>
                    <a:gd name="connsiteY6" fmla="*/ 1124969 h 1136607"/>
                    <a:gd name="connsiteX7" fmla="*/ 151170 w 385371"/>
                    <a:gd name="connsiteY7" fmla="*/ 274216 h 1136607"/>
                    <a:gd name="connsiteX8" fmla="*/ 138201 w 385371"/>
                    <a:gd name="connsiteY8" fmla="*/ 1131754 h 1136607"/>
                    <a:gd name="connsiteX9" fmla="*/ 42786 w 385371"/>
                    <a:gd name="connsiteY9" fmla="*/ 1136306 h 1136607"/>
                    <a:gd name="connsiteX10" fmla="*/ 2077 w 385371"/>
                    <a:gd name="connsiteY10" fmla="*/ 1124110 h 1136607"/>
                    <a:gd name="connsiteX11" fmla="*/ 2850 w 385371"/>
                    <a:gd name="connsiteY11" fmla="*/ 210749 h 1136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71" h="1136607">
                      <a:moveTo>
                        <a:pt x="2850" y="210749"/>
                      </a:moveTo>
                      <a:cubicBezTo>
                        <a:pt x="5427" y="154238"/>
                        <a:pt x="7917" y="60454"/>
                        <a:pt x="10150" y="53584"/>
                      </a:cubicBezTo>
                      <a:cubicBezTo>
                        <a:pt x="44933" y="-54371"/>
                        <a:pt x="270203" y="29279"/>
                        <a:pt x="294508" y="58823"/>
                      </a:cubicBezTo>
                      <a:cubicBezTo>
                        <a:pt x="332725" y="103997"/>
                        <a:pt x="330493" y="161796"/>
                        <a:pt x="338909" y="258757"/>
                      </a:cubicBezTo>
                      <a:cubicBezTo>
                        <a:pt x="342688" y="302386"/>
                        <a:pt x="385371" y="1124969"/>
                        <a:pt x="385371" y="1124969"/>
                      </a:cubicBezTo>
                      <a:cubicBezTo>
                        <a:pt x="385371" y="1124969"/>
                        <a:pt x="355656" y="1134330"/>
                        <a:pt x="321732" y="1131238"/>
                      </a:cubicBezTo>
                      <a:cubicBezTo>
                        <a:pt x="297685" y="1129091"/>
                        <a:pt x="281367" y="1124969"/>
                        <a:pt x="281367" y="1124969"/>
                      </a:cubicBezTo>
                      <a:cubicBezTo>
                        <a:pt x="204331" y="826699"/>
                        <a:pt x="151170" y="274216"/>
                        <a:pt x="151170" y="274216"/>
                      </a:cubicBezTo>
                      <a:cubicBezTo>
                        <a:pt x="146360" y="405273"/>
                        <a:pt x="138201" y="1131754"/>
                        <a:pt x="138201" y="1131754"/>
                      </a:cubicBezTo>
                      <a:cubicBezTo>
                        <a:pt x="138201" y="1131754"/>
                        <a:pt x="85813" y="1132870"/>
                        <a:pt x="42786" y="1136306"/>
                      </a:cubicBezTo>
                      <a:cubicBezTo>
                        <a:pt x="11009" y="1138882"/>
                        <a:pt x="2077" y="1124110"/>
                        <a:pt x="2077" y="1124110"/>
                      </a:cubicBezTo>
                      <a:cubicBezTo>
                        <a:pt x="2077" y="1124110"/>
                        <a:pt x="-3076" y="615084"/>
                        <a:pt x="2850" y="210749"/>
                      </a:cubicBezTo>
                      <a:close/>
                    </a:path>
                  </a:pathLst>
                </a:custGeom>
                <a:solidFill>
                  <a:srgbClr val="54678C"/>
                </a:solidFill>
                <a:ln w="8582" cap="flat">
                  <a:noFill/>
                  <a:prstDash val="solid"/>
                  <a:miter/>
                </a:ln>
              </p:spPr>
              <p:txBody>
                <a:bodyPr rtlCol="0" anchor="ctr"/>
                <a:lstStyle/>
                <a:p>
                  <a:endParaRPr lang="zh-CN" altLang="en-US"/>
                </a:p>
              </p:txBody>
            </p:sp>
            <p:sp>
              <p:nvSpPr>
                <p:cNvPr id="114" name="任意多边形: 形状 113"/>
                <p:cNvSpPr/>
                <p:nvPr/>
              </p:nvSpPr>
              <p:spPr>
                <a:xfrm>
                  <a:off x="8014959" y="3641960"/>
                  <a:ext cx="296466" cy="105940"/>
                </a:xfrm>
                <a:custGeom>
                  <a:avLst/>
                  <a:gdLst>
                    <a:gd name="connsiteX0" fmla="*/ 275340 w 296466"/>
                    <a:gd name="connsiteY0" fmla="*/ 0 h 105940"/>
                    <a:gd name="connsiteX1" fmla="*/ 0 w 296466"/>
                    <a:gd name="connsiteY1" fmla="*/ 91293 h 105940"/>
                    <a:gd name="connsiteX2" fmla="*/ 197015 w 296466"/>
                    <a:gd name="connsiteY2" fmla="*/ 102372 h 105940"/>
                    <a:gd name="connsiteX3" fmla="*/ 296467 w 296466"/>
                    <a:gd name="connsiteY3" fmla="*/ 88974 h 105940"/>
                    <a:gd name="connsiteX4" fmla="*/ 275340 w 296466"/>
                    <a:gd name="connsiteY4" fmla="*/ 0 h 105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66" h="105940">
                      <a:moveTo>
                        <a:pt x="275340" y="0"/>
                      </a:moveTo>
                      <a:lnTo>
                        <a:pt x="0" y="91293"/>
                      </a:lnTo>
                      <a:cubicBezTo>
                        <a:pt x="0" y="91293"/>
                        <a:pt x="93011" y="114653"/>
                        <a:pt x="197015" y="102372"/>
                      </a:cubicBezTo>
                      <a:cubicBezTo>
                        <a:pt x="242189" y="97047"/>
                        <a:pt x="274395" y="92410"/>
                        <a:pt x="296467" y="88974"/>
                      </a:cubicBezTo>
                      <a:cubicBezTo>
                        <a:pt x="292945" y="53161"/>
                        <a:pt x="287879" y="24562"/>
                        <a:pt x="275340" y="0"/>
                      </a:cubicBezTo>
                      <a:close/>
                    </a:path>
                  </a:pathLst>
                </a:custGeom>
                <a:solidFill>
                  <a:srgbClr val="40516B"/>
                </a:solidFill>
                <a:ln w="8582" cap="flat">
                  <a:noFill/>
                  <a:prstDash val="solid"/>
                  <a:miter/>
                </a:ln>
              </p:spPr>
              <p:txBody>
                <a:bodyPr rtlCol="0" anchor="ctr"/>
                <a:lstStyle/>
                <a:p>
                  <a:endParaRPr lang="zh-CN" altLang="en-US"/>
                </a:p>
              </p:txBody>
            </p:sp>
            <p:sp>
              <p:nvSpPr>
                <p:cNvPr id="115" name="任意多边形: 形状 114"/>
                <p:cNvSpPr/>
                <p:nvPr/>
              </p:nvSpPr>
              <p:spPr>
                <a:xfrm>
                  <a:off x="7874259" y="3213067"/>
                  <a:ext cx="434996" cy="520341"/>
                </a:xfrm>
                <a:custGeom>
                  <a:avLst/>
                  <a:gdLst>
                    <a:gd name="connsiteX0" fmla="*/ 93722 w 434996"/>
                    <a:gd name="connsiteY0" fmla="*/ 518469 h 520341"/>
                    <a:gd name="connsiteX1" fmla="*/ 7582 w 434996"/>
                    <a:gd name="connsiteY1" fmla="*/ 71622 h 520341"/>
                    <a:gd name="connsiteX2" fmla="*/ 255611 w 434996"/>
                    <a:gd name="connsiteY2" fmla="*/ 52212 h 520341"/>
                    <a:gd name="connsiteX3" fmla="*/ 433731 w 434996"/>
                    <a:gd name="connsiteY3" fmla="*/ 447272 h 520341"/>
                    <a:gd name="connsiteX4" fmla="*/ 235085 w 434996"/>
                    <a:gd name="connsiteY4" fmla="*/ 517009 h 520341"/>
                    <a:gd name="connsiteX5" fmla="*/ 93722 w 434996"/>
                    <a:gd name="connsiteY5" fmla="*/ 518469 h 52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996" h="520341">
                      <a:moveTo>
                        <a:pt x="93722" y="518469"/>
                      </a:moveTo>
                      <a:cubicBezTo>
                        <a:pt x="80410" y="309259"/>
                        <a:pt x="-29433" y="131654"/>
                        <a:pt x="7582" y="71622"/>
                      </a:cubicBezTo>
                      <a:cubicBezTo>
                        <a:pt x="72166" y="-33069"/>
                        <a:pt x="204081" y="-8163"/>
                        <a:pt x="255611" y="52212"/>
                      </a:cubicBezTo>
                      <a:cubicBezTo>
                        <a:pt x="323458" y="131739"/>
                        <a:pt x="448933" y="404159"/>
                        <a:pt x="433731" y="447272"/>
                      </a:cubicBezTo>
                      <a:cubicBezTo>
                        <a:pt x="415696" y="473896"/>
                        <a:pt x="387612" y="494422"/>
                        <a:pt x="235085" y="517009"/>
                      </a:cubicBezTo>
                      <a:cubicBezTo>
                        <a:pt x="206228" y="521217"/>
                        <a:pt x="125155" y="521131"/>
                        <a:pt x="93722" y="518469"/>
                      </a:cubicBezTo>
                      <a:close/>
                    </a:path>
                  </a:pathLst>
                </a:custGeom>
                <a:solidFill>
                  <a:srgbClr val="FFE164"/>
                </a:solidFill>
                <a:ln w="8582" cap="flat">
                  <a:noFill/>
                  <a:prstDash val="solid"/>
                  <a:miter/>
                </a:ln>
              </p:spPr>
              <p:txBody>
                <a:bodyPr rtlCol="0" anchor="ctr"/>
                <a:lstStyle/>
                <a:p>
                  <a:endParaRPr lang="zh-CN" altLang="en-US"/>
                </a:p>
              </p:txBody>
            </p:sp>
            <p:sp>
              <p:nvSpPr>
                <p:cNvPr id="116" name="任意多边形: 形状 115"/>
                <p:cNvSpPr/>
                <p:nvPr/>
              </p:nvSpPr>
              <p:spPr>
                <a:xfrm>
                  <a:off x="7865711" y="3090016"/>
                  <a:ext cx="84970" cy="80019"/>
                </a:xfrm>
                <a:custGeom>
                  <a:avLst/>
                  <a:gdLst>
                    <a:gd name="connsiteX0" fmla="*/ 8744 w 84970"/>
                    <a:gd name="connsiteY0" fmla="*/ 45409 h 80019"/>
                    <a:gd name="connsiteX1" fmla="*/ 4279 w 84970"/>
                    <a:gd name="connsiteY1" fmla="*/ 22565 h 80019"/>
                    <a:gd name="connsiteX2" fmla="*/ 82432 w 84970"/>
                    <a:gd name="connsiteY2" fmla="*/ 36563 h 80019"/>
                    <a:gd name="connsiteX3" fmla="*/ 78739 w 84970"/>
                    <a:gd name="connsiteY3" fmla="*/ 80020 h 80019"/>
                    <a:gd name="connsiteX4" fmla="*/ 8744 w 84970"/>
                    <a:gd name="connsiteY4" fmla="*/ 45409 h 80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0" h="80019">
                      <a:moveTo>
                        <a:pt x="8744" y="45409"/>
                      </a:moveTo>
                      <a:cubicBezTo>
                        <a:pt x="8744" y="45409"/>
                        <a:pt x="-7487" y="36993"/>
                        <a:pt x="4279" y="22565"/>
                      </a:cubicBezTo>
                      <a:cubicBezTo>
                        <a:pt x="38718" y="-19518"/>
                        <a:pt x="71353" y="4357"/>
                        <a:pt x="82432" y="36563"/>
                      </a:cubicBezTo>
                      <a:cubicBezTo>
                        <a:pt x="89818" y="58120"/>
                        <a:pt x="78739" y="80020"/>
                        <a:pt x="78739" y="80020"/>
                      </a:cubicBezTo>
                      <a:cubicBezTo>
                        <a:pt x="78739" y="80020"/>
                        <a:pt x="19050" y="69456"/>
                        <a:pt x="8744" y="45409"/>
                      </a:cubicBezTo>
                      <a:close/>
                    </a:path>
                  </a:pathLst>
                </a:custGeom>
                <a:solidFill>
                  <a:srgbClr val="AF5546"/>
                </a:solidFill>
                <a:ln w="8582" cap="flat">
                  <a:noFill/>
                  <a:prstDash val="solid"/>
                  <a:miter/>
                </a:ln>
              </p:spPr>
              <p:txBody>
                <a:bodyPr rtlCol="0" anchor="ctr"/>
                <a:lstStyle/>
                <a:p>
                  <a:endParaRPr lang="zh-CN" altLang="en-US"/>
                </a:p>
              </p:txBody>
            </p:sp>
            <p:sp>
              <p:nvSpPr>
                <p:cNvPr id="117" name="任意多边形: 形状 116"/>
                <p:cNvSpPr/>
                <p:nvPr/>
              </p:nvSpPr>
              <p:spPr>
                <a:xfrm>
                  <a:off x="7919028" y="3151399"/>
                  <a:ext cx="63135" cy="106934"/>
                </a:xfrm>
                <a:custGeom>
                  <a:avLst/>
                  <a:gdLst>
                    <a:gd name="connsiteX0" fmla="*/ 16490 w 63135"/>
                    <a:gd name="connsiteY0" fmla="*/ 0 h 106934"/>
                    <a:gd name="connsiteX1" fmla="*/ 62179 w 63135"/>
                    <a:gd name="connsiteY1" fmla="*/ 68277 h 106934"/>
                    <a:gd name="connsiteX2" fmla="*/ 31863 w 63135"/>
                    <a:gd name="connsiteY2" fmla="*/ 106151 h 106934"/>
                    <a:gd name="connsiteX3" fmla="*/ 19667 w 63135"/>
                    <a:gd name="connsiteY3" fmla="*/ 99967 h 106934"/>
                    <a:gd name="connsiteX4" fmla="*/ 0 w 63135"/>
                    <a:gd name="connsiteY4" fmla="*/ 27311 h 106934"/>
                    <a:gd name="connsiteX5" fmla="*/ 16490 w 63135"/>
                    <a:gd name="connsiteY5" fmla="*/ 0 h 10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35" h="106934">
                      <a:moveTo>
                        <a:pt x="16490" y="0"/>
                      </a:moveTo>
                      <a:lnTo>
                        <a:pt x="62179" y="68277"/>
                      </a:lnTo>
                      <a:cubicBezTo>
                        <a:pt x="67761" y="78926"/>
                        <a:pt x="47751" y="103317"/>
                        <a:pt x="31863" y="106151"/>
                      </a:cubicBezTo>
                      <a:cubicBezTo>
                        <a:pt x="27483" y="106924"/>
                        <a:pt x="20612" y="109071"/>
                        <a:pt x="19667" y="99967"/>
                      </a:cubicBezTo>
                      <a:lnTo>
                        <a:pt x="0" y="27311"/>
                      </a:lnTo>
                      <a:lnTo>
                        <a:pt x="16490" y="0"/>
                      </a:lnTo>
                      <a:close/>
                    </a:path>
                  </a:pathLst>
                </a:custGeom>
                <a:solidFill>
                  <a:srgbClr val="FF867A"/>
                </a:solidFill>
                <a:ln w="8582" cap="flat">
                  <a:noFill/>
                  <a:prstDash val="solid"/>
                  <a:miter/>
                </a:ln>
              </p:spPr>
              <p:txBody>
                <a:bodyPr rtlCol="0" anchor="ctr"/>
                <a:lstStyle/>
                <a:p>
                  <a:endParaRPr lang="zh-CN" altLang="en-US"/>
                </a:p>
              </p:txBody>
            </p:sp>
            <p:sp>
              <p:nvSpPr>
                <p:cNvPr id="118" name="任意多边形: 形状 117"/>
                <p:cNvSpPr/>
                <p:nvPr/>
              </p:nvSpPr>
              <p:spPr>
                <a:xfrm>
                  <a:off x="7864465" y="3081736"/>
                  <a:ext cx="58072" cy="69190"/>
                </a:xfrm>
                <a:custGeom>
                  <a:avLst/>
                  <a:gdLst>
                    <a:gd name="connsiteX0" fmla="*/ 49067 w 58072"/>
                    <a:gd name="connsiteY0" fmla="*/ 12208 h 69190"/>
                    <a:gd name="connsiteX1" fmla="*/ 25793 w 58072"/>
                    <a:gd name="connsiteY1" fmla="*/ 98 h 69190"/>
                    <a:gd name="connsiteX2" fmla="*/ 2347 w 58072"/>
                    <a:gd name="connsiteY2" fmla="*/ 29298 h 69190"/>
                    <a:gd name="connsiteX3" fmla="*/ 31633 w 58072"/>
                    <a:gd name="connsiteY3" fmla="*/ 68976 h 69190"/>
                    <a:gd name="connsiteX4" fmla="*/ 49067 w 58072"/>
                    <a:gd name="connsiteY4" fmla="*/ 12208 h 69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72" h="69190">
                      <a:moveTo>
                        <a:pt x="49067" y="12208"/>
                      </a:moveTo>
                      <a:cubicBezTo>
                        <a:pt x="49067" y="12208"/>
                        <a:pt x="44086" y="-1276"/>
                        <a:pt x="25793" y="98"/>
                      </a:cubicBezTo>
                      <a:cubicBezTo>
                        <a:pt x="7414" y="1558"/>
                        <a:pt x="10420" y="11005"/>
                        <a:pt x="2347" y="29298"/>
                      </a:cubicBezTo>
                      <a:cubicBezTo>
                        <a:pt x="-5726" y="47591"/>
                        <a:pt x="7757" y="63909"/>
                        <a:pt x="31633" y="68976"/>
                      </a:cubicBezTo>
                      <a:cubicBezTo>
                        <a:pt x="48294" y="72497"/>
                        <a:pt x="70881" y="31789"/>
                        <a:pt x="49067" y="12208"/>
                      </a:cubicBezTo>
                      <a:close/>
                    </a:path>
                  </a:pathLst>
                </a:custGeom>
                <a:solidFill>
                  <a:srgbClr val="AF5546"/>
                </a:solidFill>
                <a:ln w="8582" cap="flat">
                  <a:noFill/>
                  <a:prstDash val="solid"/>
                  <a:miter/>
                </a:ln>
              </p:spPr>
              <p:txBody>
                <a:bodyPr rtlCol="0" anchor="ctr"/>
                <a:lstStyle/>
                <a:p>
                  <a:endParaRPr lang="zh-CN" altLang="en-US"/>
                </a:p>
              </p:txBody>
            </p:sp>
            <p:sp>
              <p:nvSpPr>
                <p:cNvPr id="119" name="任意多边形: 形状 118"/>
                <p:cNvSpPr/>
                <p:nvPr/>
              </p:nvSpPr>
              <p:spPr>
                <a:xfrm>
                  <a:off x="7881474" y="3115465"/>
                  <a:ext cx="61686" cy="84105"/>
                </a:xfrm>
                <a:custGeom>
                  <a:avLst/>
                  <a:gdLst>
                    <a:gd name="connsiteX0" fmla="*/ 40474 w 61686"/>
                    <a:gd name="connsiteY0" fmla="*/ 10255 h 84105"/>
                    <a:gd name="connsiteX1" fmla="*/ 57308 w 61686"/>
                    <a:gd name="connsiteY1" fmla="*/ 34131 h 84105"/>
                    <a:gd name="connsiteX2" fmla="*/ 54044 w 61686"/>
                    <a:gd name="connsiteY2" fmla="*/ 68226 h 84105"/>
                    <a:gd name="connsiteX3" fmla="*/ 27334 w 61686"/>
                    <a:gd name="connsiteY3" fmla="*/ 83857 h 84105"/>
                    <a:gd name="connsiteX4" fmla="*/ 4748 w 61686"/>
                    <a:gd name="connsiteY4" fmla="*/ 64275 h 84105"/>
                    <a:gd name="connsiteX5" fmla="*/ 281 w 61686"/>
                    <a:gd name="connsiteY5" fmla="*/ 20475 h 84105"/>
                    <a:gd name="connsiteX6" fmla="*/ 13507 w 61686"/>
                    <a:gd name="connsiteY6" fmla="*/ 551 h 84105"/>
                    <a:gd name="connsiteX7" fmla="*/ 40474 w 61686"/>
                    <a:gd name="connsiteY7" fmla="*/ 10255 h 8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6" h="84105">
                      <a:moveTo>
                        <a:pt x="40474" y="10255"/>
                      </a:moveTo>
                      <a:lnTo>
                        <a:pt x="57308" y="34131"/>
                      </a:lnTo>
                      <a:cubicBezTo>
                        <a:pt x="63835" y="45210"/>
                        <a:pt x="63319" y="59208"/>
                        <a:pt x="54044" y="68226"/>
                      </a:cubicBezTo>
                      <a:cubicBezTo>
                        <a:pt x="45542" y="76471"/>
                        <a:pt x="39873" y="81710"/>
                        <a:pt x="27334" y="83857"/>
                      </a:cubicBezTo>
                      <a:cubicBezTo>
                        <a:pt x="16857" y="85660"/>
                        <a:pt x="8698" y="77501"/>
                        <a:pt x="4748" y="64275"/>
                      </a:cubicBezTo>
                      <a:cubicBezTo>
                        <a:pt x="-405" y="47013"/>
                        <a:pt x="-320" y="29751"/>
                        <a:pt x="281" y="20475"/>
                      </a:cubicBezTo>
                      <a:cubicBezTo>
                        <a:pt x="883" y="10513"/>
                        <a:pt x="6293" y="3385"/>
                        <a:pt x="13507" y="551"/>
                      </a:cubicBezTo>
                      <a:cubicBezTo>
                        <a:pt x="21580" y="-2713"/>
                        <a:pt x="22182" y="9568"/>
                        <a:pt x="40474" y="10255"/>
                      </a:cubicBezTo>
                      <a:close/>
                    </a:path>
                  </a:pathLst>
                </a:custGeom>
                <a:solidFill>
                  <a:srgbClr val="FF867A"/>
                </a:solidFill>
                <a:ln w="8582" cap="flat">
                  <a:noFill/>
                  <a:prstDash val="solid"/>
                  <a:miter/>
                </a:ln>
              </p:spPr>
              <p:txBody>
                <a:bodyPr rtlCol="0" anchor="ctr"/>
                <a:lstStyle/>
                <a:p>
                  <a:endParaRPr lang="zh-CN" altLang="en-US"/>
                </a:p>
              </p:txBody>
            </p:sp>
            <p:sp>
              <p:nvSpPr>
                <p:cNvPr id="120" name="任意多边形: 形状 119"/>
                <p:cNvSpPr/>
                <p:nvPr/>
              </p:nvSpPr>
              <p:spPr>
                <a:xfrm>
                  <a:off x="7891200" y="3161520"/>
                  <a:ext cx="10975" cy="4146"/>
                </a:xfrm>
                <a:custGeom>
                  <a:avLst/>
                  <a:gdLst>
                    <a:gd name="connsiteX0" fmla="*/ 9450 w 10975"/>
                    <a:gd name="connsiteY0" fmla="*/ 872 h 4146"/>
                    <a:gd name="connsiteX1" fmla="*/ 1806 w 10975"/>
                    <a:gd name="connsiteY1" fmla="*/ 99 h 4146"/>
                    <a:gd name="connsiteX2" fmla="*/ 1119 w 10975"/>
                    <a:gd name="connsiteY2" fmla="*/ 3105 h 4146"/>
                    <a:gd name="connsiteX3" fmla="*/ 9536 w 10975"/>
                    <a:gd name="connsiteY3" fmla="*/ 3964 h 4146"/>
                    <a:gd name="connsiteX4" fmla="*/ 9450 w 10975"/>
                    <a:gd name="connsiteY4" fmla="*/ 872 h 4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 h="4146">
                      <a:moveTo>
                        <a:pt x="9450" y="872"/>
                      </a:moveTo>
                      <a:cubicBezTo>
                        <a:pt x="6788" y="1216"/>
                        <a:pt x="4297" y="958"/>
                        <a:pt x="1806" y="99"/>
                      </a:cubicBezTo>
                      <a:cubicBezTo>
                        <a:pt x="-83" y="-588"/>
                        <a:pt x="-770" y="2504"/>
                        <a:pt x="1119" y="3105"/>
                      </a:cubicBezTo>
                      <a:cubicBezTo>
                        <a:pt x="3868" y="4050"/>
                        <a:pt x="6702" y="4393"/>
                        <a:pt x="9536" y="3964"/>
                      </a:cubicBezTo>
                      <a:cubicBezTo>
                        <a:pt x="11511" y="3706"/>
                        <a:pt x="11425" y="614"/>
                        <a:pt x="9450" y="872"/>
                      </a:cubicBezTo>
                      <a:close/>
                    </a:path>
                  </a:pathLst>
                </a:custGeom>
                <a:solidFill>
                  <a:srgbClr val="C66C67"/>
                </a:solidFill>
                <a:ln w="8582" cap="flat">
                  <a:noFill/>
                  <a:prstDash val="solid"/>
                  <a:miter/>
                </a:ln>
              </p:spPr>
              <p:txBody>
                <a:bodyPr rtlCol="0" anchor="ctr"/>
                <a:lstStyle/>
                <a:p>
                  <a:endParaRPr lang="zh-CN" altLang="en-US"/>
                </a:p>
              </p:txBody>
            </p:sp>
            <p:sp>
              <p:nvSpPr>
                <p:cNvPr id="121" name="任意多边形: 形状 120"/>
                <p:cNvSpPr/>
                <p:nvPr/>
              </p:nvSpPr>
              <p:spPr>
                <a:xfrm>
                  <a:off x="7888405" y="3165691"/>
                  <a:ext cx="24875" cy="15819"/>
                </a:xfrm>
                <a:custGeom>
                  <a:avLst/>
                  <a:gdLst>
                    <a:gd name="connsiteX0" fmla="*/ 23323 w 24875"/>
                    <a:gd name="connsiteY0" fmla="*/ 51 h 15819"/>
                    <a:gd name="connsiteX1" fmla="*/ 822 w 24875"/>
                    <a:gd name="connsiteY1" fmla="*/ 7093 h 15819"/>
                    <a:gd name="connsiteX2" fmla="*/ 135 w 24875"/>
                    <a:gd name="connsiteY2" fmla="*/ 8811 h 15819"/>
                    <a:gd name="connsiteX3" fmla="*/ 9668 w 24875"/>
                    <a:gd name="connsiteY3" fmla="*/ 14822 h 15819"/>
                    <a:gd name="connsiteX4" fmla="*/ 24869 w 24875"/>
                    <a:gd name="connsiteY4" fmla="*/ 1339 h 15819"/>
                    <a:gd name="connsiteX5" fmla="*/ 23323 w 24875"/>
                    <a:gd name="connsiteY5" fmla="*/ 51 h 1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5" h="15819">
                      <a:moveTo>
                        <a:pt x="23323" y="51"/>
                      </a:moveTo>
                      <a:cubicBezTo>
                        <a:pt x="19544" y="995"/>
                        <a:pt x="10355" y="3400"/>
                        <a:pt x="822" y="7093"/>
                      </a:cubicBezTo>
                      <a:cubicBezTo>
                        <a:pt x="135" y="7351"/>
                        <a:pt x="-209" y="8209"/>
                        <a:pt x="135" y="8811"/>
                      </a:cubicBezTo>
                      <a:cubicBezTo>
                        <a:pt x="1165" y="10786"/>
                        <a:pt x="6748" y="13620"/>
                        <a:pt x="9668" y="14822"/>
                      </a:cubicBezTo>
                      <a:cubicBezTo>
                        <a:pt x="15508" y="17227"/>
                        <a:pt x="24354" y="16196"/>
                        <a:pt x="24869" y="1339"/>
                      </a:cubicBezTo>
                      <a:cubicBezTo>
                        <a:pt x="24955" y="566"/>
                        <a:pt x="24182" y="-207"/>
                        <a:pt x="23323" y="51"/>
                      </a:cubicBezTo>
                      <a:close/>
                    </a:path>
                  </a:pathLst>
                </a:custGeom>
                <a:solidFill>
                  <a:srgbClr val="FFFFFF"/>
                </a:solidFill>
                <a:ln w="8582" cap="flat">
                  <a:noFill/>
                  <a:prstDash val="solid"/>
                  <a:miter/>
                </a:ln>
              </p:spPr>
              <p:txBody>
                <a:bodyPr rtlCol="0" anchor="ctr"/>
                <a:lstStyle/>
                <a:p>
                  <a:endParaRPr lang="zh-CN" altLang="en-US"/>
                </a:p>
              </p:txBody>
            </p:sp>
            <p:sp>
              <p:nvSpPr>
                <p:cNvPr id="122" name="任意多边形: 形状 121"/>
                <p:cNvSpPr/>
                <p:nvPr/>
              </p:nvSpPr>
              <p:spPr>
                <a:xfrm>
                  <a:off x="7931567" y="3131977"/>
                  <a:ext cx="14246" cy="29563"/>
                </a:xfrm>
                <a:custGeom>
                  <a:avLst/>
                  <a:gdLst>
                    <a:gd name="connsiteX0" fmla="*/ 258 w 14246"/>
                    <a:gd name="connsiteY0" fmla="*/ 15299 h 29563"/>
                    <a:gd name="connsiteX1" fmla="*/ 172 w 14246"/>
                    <a:gd name="connsiteY1" fmla="*/ 8686 h 29563"/>
                    <a:gd name="connsiteX2" fmla="*/ 6613 w 14246"/>
                    <a:gd name="connsiteY2" fmla="*/ 528 h 29563"/>
                    <a:gd name="connsiteX3" fmla="*/ 7043 w 14246"/>
                    <a:gd name="connsiteY3" fmla="*/ 29298 h 29563"/>
                    <a:gd name="connsiteX4" fmla="*/ 258 w 14246"/>
                    <a:gd name="connsiteY4" fmla="*/ 15299 h 2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46" h="29563">
                      <a:moveTo>
                        <a:pt x="258" y="15299"/>
                      </a:moveTo>
                      <a:cubicBezTo>
                        <a:pt x="516" y="13067"/>
                        <a:pt x="430" y="10834"/>
                        <a:pt x="172" y="8686"/>
                      </a:cubicBezTo>
                      <a:cubicBezTo>
                        <a:pt x="-257" y="4478"/>
                        <a:pt x="86" y="-1877"/>
                        <a:pt x="6613" y="528"/>
                      </a:cubicBezTo>
                      <a:cubicBezTo>
                        <a:pt x="16146" y="4049"/>
                        <a:pt x="17263" y="26550"/>
                        <a:pt x="7043" y="29298"/>
                      </a:cubicBezTo>
                      <a:cubicBezTo>
                        <a:pt x="-515" y="31360"/>
                        <a:pt x="-343" y="20882"/>
                        <a:pt x="258" y="15299"/>
                      </a:cubicBezTo>
                      <a:close/>
                    </a:path>
                  </a:pathLst>
                </a:custGeom>
                <a:solidFill>
                  <a:srgbClr val="FF867A"/>
                </a:solidFill>
                <a:ln w="8582" cap="flat">
                  <a:noFill/>
                  <a:prstDash val="solid"/>
                  <a:miter/>
                </a:ln>
              </p:spPr>
              <p:txBody>
                <a:bodyPr rtlCol="0" anchor="ctr"/>
                <a:lstStyle/>
                <a:p>
                  <a:endParaRPr lang="zh-CN" altLang="en-US"/>
                </a:p>
              </p:txBody>
            </p:sp>
            <p:sp>
              <p:nvSpPr>
                <p:cNvPr id="123" name="任意多边形: 形状 122"/>
                <p:cNvSpPr/>
                <p:nvPr/>
              </p:nvSpPr>
              <p:spPr>
                <a:xfrm>
                  <a:off x="7903194" y="3135704"/>
                  <a:ext cx="12581" cy="3784"/>
                </a:xfrm>
                <a:custGeom>
                  <a:avLst/>
                  <a:gdLst>
                    <a:gd name="connsiteX0" fmla="*/ 3382 w 12581"/>
                    <a:gd name="connsiteY0" fmla="*/ 580 h 3784"/>
                    <a:gd name="connsiteX1" fmla="*/ 12485 w 12581"/>
                    <a:gd name="connsiteY1" fmla="*/ 236 h 3784"/>
                    <a:gd name="connsiteX2" fmla="*/ 12142 w 12581"/>
                    <a:gd name="connsiteY2" fmla="*/ 3070 h 3784"/>
                    <a:gd name="connsiteX3" fmla="*/ 891 w 12581"/>
                    <a:gd name="connsiteY3" fmla="*/ 3671 h 3784"/>
                    <a:gd name="connsiteX4" fmla="*/ 977 w 12581"/>
                    <a:gd name="connsiteY4" fmla="*/ 580 h 3784"/>
                    <a:gd name="connsiteX5" fmla="*/ 3382 w 12581"/>
                    <a:gd name="connsiteY5" fmla="*/ 580 h 3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1" h="3784">
                      <a:moveTo>
                        <a:pt x="3382" y="580"/>
                      </a:moveTo>
                      <a:cubicBezTo>
                        <a:pt x="3382" y="580"/>
                        <a:pt x="12142" y="-451"/>
                        <a:pt x="12485" y="236"/>
                      </a:cubicBezTo>
                      <a:cubicBezTo>
                        <a:pt x="12829" y="1009"/>
                        <a:pt x="12142" y="3070"/>
                        <a:pt x="12142" y="3070"/>
                      </a:cubicBezTo>
                      <a:cubicBezTo>
                        <a:pt x="12142" y="3070"/>
                        <a:pt x="2094" y="2899"/>
                        <a:pt x="891" y="3671"/>
                      </a:cubicBezTo>
                      <a:cubicBezTo>
                        <a:pt x="-225" y="4444"/>
                        <a:pt x="-397" y="1009"/>
                        <a:pt x="977" y="580"/>
                      </a:cubicBezTo>
                      <a:cubicBezTo>
                        <a:pt x="2265" y="236"/>
                        <a:pt x="3382" y="580"/>
                        <a:pt x="3382" y="580"/>
                      </a:cubicBezTo>
                      <a:close/>
                    </a:path>
                  </a:pathLst>
                </a:custGeom>
                <a:solidFill>
                  <a:srgbClr val="AF5546"/>
                </a:solidFill>
                <a:ln w="8582" cap="flat">
                  <a:noFill/>
                  <a:prstDash val="solid"/>
                  <a:miter/>
                </a:ln>
              </p:spPr>
              <p:txBody>
                <a:bodyPr rtlCol="0" anchor="ctr"/>
                <a:lstStyle/>
                <a:p>
                  <a:endParaRPr lang="zh-CN" altLang="en-US"/>
                </a:p>
              </p:txBody>
            </p:sp>
            <p:sp>
              <p:nvSpPr>
                <p:cNvPr id="124" name="任意多边形: 形状 123"/>
                <p:cNvSpPr/>
                <p:nvPr/>
              </p:nvSpPr>
              <p:spPr>
                <a:xfrm>
                  <a:off x="7880463" y="3138944"/>
                  <a:ext cx="11487" cy="6442"/>
                </a:xfrm>
                <a:custGeom>
                  <a:avLst/>
                  <a:gdLst>
                    <a:gd name="connsiteX0" fmla="*/ 7906 w 11487"/>
                    <a:gd name="connsiteY0" fmla="*/ 861 h 6442"/>
                    <a:gd name="connsiteX1" fmla="*/ 4 w 11487"/>
                    <a:gd name="connsiteY1" fmla="*/ 3952 h 6442"/>
                    <a:gd name="connsiteX2" fmla="*/ 1121 w 11487"/>
                    <a:gd name="connsiteY2" fmla="*/ 6443 h 6442"/>
                    <a:gd name="connsiteX3" fmla="*/ 10911 w 11487"/>
                    <a:gd name="connsiteY3" fmla="*/ 2836 h 6442"/>
                    <a:gd name="connsiteX4" fmla="*/ 9967 w 11487"/>
                    <a:gd name="connsiteY4" fmla="*/ 2 h 6442"/>
                    <a:gd name="connsiteX5" fmla="*/ 7906 w 11487"/>
                    <a:gd name="connsiteY5" fmla="*/ 861 h 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7" h="6442">
                      <a:moveTo>
                        <a:pt x="7906" y="861"/>
                      </a:moveTo>
                      <a:cubicBezTo>
                        <a:pt x="7906" y="861"/>
                        <a:pt x="90" y="3179"/>
                        <a:pt x="4" y="3952"/>
                      </a:cubicBezTo>
                      <a:cubicBezTo>
                        <a:pt x="-82" y="4725"/>
                        <a:pt x="1121" y="6443"/>
                        <a:pt x="1121" y="6443"/>
                      </a:cubicBezTo>
                      <a:cubicBezTo>
                        <a:pt x="1121" y="6443"/>
                        <a:pt x="9623" y="2492"/>
                        <a:pt x="10911" y="2836"/>
                      </a:cubicBezTo>
                      <a:cubicBezTo>
                        <a:pt x="12114" y="3093"/>
                        <a:pt x="11255" y="-84"/>
                        <a:pt x="9967" y="2"/>
                      </a:cubicBezTo>
                      <a:cubicBezTo>
                        <a:pt x="8679" y="174"/>
                        <a:pt x="7906" y="861"/>
                        <a:pt x="7906" y="861"/>
                      </a:cubicBezTo>
                      <a:close/>
                    </a:path>
                  </a:pathLst>
                </a:custGeom>
                <a:solidFill>
                  <a:srgbClr val="AF5546"/>
                </a:solidFill>
                <a:ln w="8582" cap="flat">
                  <a:noFill/>
                  <a:prstDash val="solid"/>
                  <a:miter/>
                </a:ln>
              </p:spPr>
              <p:txBody>
                <a:bodyPr rtlCol="0" anchor="ctr"/>
                <a:lstStyle/>
                <a:p>
                  <a:endParaRPr lang="zh-CN" altLang="en-US"/>
                </a:p>
              </p:txBody>
            </p:sp>
            <p:sp>
              <p:nvSpPr>
                <p:cNvPr id="125" name="任意多边形: 形状 124"/>
                <p:cNvSpPr/>
                <p:nvPr/>
              </p:nvSpPr>
              <p:spPr>
                <a:xfrm>
                  <a:off x="8045488" y="3219152"/>
                  <a:ext cx="361475" cy="491489"/>
                </a:xfrm>
                <a:custGeom>
                  <a:avLst/>
                  <a:gdLst>
                    <a:gd name="connsiteX0" fmla="*/ 2020 w 361475"/>
                    <a:gd name="connsiteY0" fmla="*/ 12375 h 491489"/>
                    <a:gd name="connsiteX1" fmla="*/ 253657 w 361475"/>
                    <a:gd name="connsiteY1" fmla="*/ 173405 h 491489"/>
                    <a:gd name="connsiteX2" fmla="*/ 196545 w 361475"/>
                    <a:gd name="connsiteY2" fmla="*/ 457677 h 491489"/>
                    <a:gd name="connsiteX3" fmla="*/ 270232 w 361475"/>
                    <a:gd name="connsiteY3" fmla="*/ 490140 h 491489"/>
                    <a:gd name="connsiteX4" fmla="*/ 361439 w 361475"/>
                    <a:gd name="connsiteY4" fmla="*/ 177957 h 491489"/>
                    <a:gd name="connsiteX5" fmla="*/ 251424 w 361475"/>
                    <a:gd name="connsiteY5" fmla="*/ 55145 h 491489"/>
                    <a:gd name="connsiteX6" fmla="*/ 2020 w 361475"/>
                    <a:gd name="connsiteY6" fmla="*/ 12375 h 49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75" h="491489">
                      <a:moveTo>
                        <a:pt x="2020" y="12375"/>
                      </a:moveTo>
                      <a:cubicBezTo>
                        <a:pt x="-26578" y="69745"/>
                        <a:pt x="257951" y="161983"/>
                        <a:pt x="253657" y="173405"/>
                      </a:cubicBezTo>
                      <a:cubicBezTo>
                        <a:pt x="244725" y="197023"/>
                        <a:pt x="219046" y="397387"/>
                        <a:pt x="196545" y="457677"/>
                      </a:cubicBezTo>
                      <a:cubicBezTo>
                        <a:pt x="191993" y="469786"/>
                        <a:pt x="255889" y="497955"/>
                        <a:pt x="270232" y="490140"/>
                      </a:cubicBezTo>
                      <a:cubicBezTo>
                        <a:pt x="311026" y="467811"/>
                        <a:pt x="358605" y="304720"/>
                        <a:pt x="361439" y="177957"/>
                      </a:cubicBezTo>
                      <a:cubicBezTo>
                        <a:pt x="363071" y="104785"/>
                        <a:pt x="308965" y="80738"/>
                        <a:pt x="251424" y="55145"/>
                      </a:cubicBezTo>
                      <a:cubicBezTo>
                        <a:pt x="155579" y="12375"/>
                        <a:pt x="17222" y="-18199"/>
                        <a:pt x="2020" y="12375"/>
                      </a:cubicBezTo>
                      <a:close/>
                    </a:path>
                  </a:pathLst>
                </a:custGeom>
                <a:solidFill>
                  <a:srgbClr val="FFE164"/>
                </a:solidFill>
                <a:ln w="8582" cap="flat">
                  <a:noFill/>
                  <a:prstDash val="solid"/>
                  <a:miter/>
                </a:ln>
              </p:spPr>
              <p:txBody>
                <a:bodyPr rtlCol="0" anchor="ctr"/>
                <a:lstStyle/>
                <a:p>
                  <a:endParaRPr lang="zh-CN" altLang="en-US"/>
                </a:p>
              </p:txBody>
            </p:sp>
            <p:sp>
              <p:nvSpPr>
                <p:cNvPr id="126" name="任意多边形: 形状 125"/>
                <p:cNvSpPr/>
                <p:nvPr/>
              </p:nvSpPr>
              <p:spPr>
                <a:xfrm>
                  <a:off x="8099684" y="3764731"/>
                  <a:ext cx="36028" cy="73127"/>
                </a:xfrm>
                <a:custGeom>
                  <a:avLst/>
                  <a:gdLst>
                    <a:gd name="connsiteX0" fmla="*/ 30958 w 36028"/>
                    <a:gd name="connsiteY0" fmla="*/ 73041 h 73127"/>
                    <a:gd name="connsiteX1" fmla="*/ 25978 w 36028"/>
                    <a:gd name="connsiteY1" fmla="*/ 68232 h 73127"/>
                    <a:gd name="connsiteX2" fmla="*/ 1673 w 36028"/>
                    <a:gd name="connsiteY2" fmla="*/ 8715 h 73127"/>
                    <a:gd name="connsiteX3" fmla="*/ 1243 w 36028"/>
                    <a:gd name="connsiteY3" fmla="*/ 1673 h 73127"/>
                    <a:gd name="connsiteX4" fmla="*/ 8286 w 36028"/>
                    <a:gd name="connsiteY4" fmla="*/ 1243 h 73127"/>
                    <a:gd name="connsiteX5" fmla="*/ 36026 w 36028"/>
                    <a:gd name="connsiteY5" fmla="*/ 67974 h 73127"/>
                    <a:gd name="connsiteX6" fmla="*/ 31216 w 36028"/>
                    <a:gd name="connsiteY6" fmla="*/ 73127 h 73127"/>
                    <a:gd name="connsiteX7" fmla="*/ 30958 w 36028"/>
                    <a:gd name="connsiteY7" fmla="*/ 73041 h 7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28" h="73127">
                      <a:moveTo>
                        <a:pt x="30958" y="73041"/>
                      </a:moveTo>
                      <a:cubicBezTo>
                        <a:pt x="28296" y="73041"/>
                        <a:pt x="26064" y="70894"/>
                        <a:pt x="25978" y="68232"/>
                      </a:cubicBezTo>
                      <a:cubicBezTo>
                        <a:pt x="24775" y="29585"/>
                        <a:pt x="1845" y="8887"/>
                        <a:pt x="1673" y="8715"/>
                      </a:cubicBezTo>
                      <a:cubicBezTo>
                        <a:pt x="-388" y="6912"/>
                        <a:pt x="-560" y="3734"/>
                        <a:pt x="1243" y="1673"/>
                      </a:cubicBezTo>
                      <a:cubicBezTo>
                        <a:pt x="3047" y="-388"/>
                        <a:pt x="6225" y="-560"/>
                        <a:pt x="8286" y="1243"/>
                      </a:cubicBezTo>
                      <a:cubicBezTo>
                        <a:pt x="9402" y="2188"/>
                        <a:pt x="34652" y="24775"/>
                        <a:pt x="36026" y="67974"/>
                      </a:cubicBezTo>
                      <a:cubicBezTo>
                        <a:pt x="36112" y="70722"/>
                        <a:pt x="33965" y="73041"/>
                        <a:pt x="31216" y="73127"/>
                      </a:cubicBezTo>
                      <a:cubicBezTo>
                        <a:pt x="31044" y="73041"/>
                        <a:pt x="30958" y="73041"/>
                        <a:pt x="30958" y="73041"/>
                      </a:cubicBezTo>
                      <a:close/>
                    </a:path>
                  </a:pathLst>
                </a:custGeom>
                <a:solidFill>
                  <a:srgbClr val="40516B"/>
                </a:solidFill>
                <a:ln w="8582" cap="flat">
                  <a:noFill/>
                  <a:prstDash val="solid"/>
                  <a:miter/>
                </a:ln>
              </p:spPr>
              <p:txBody>
                <a:bodyPr rtlCol="0" anchor="ctr"/>
                <a:lstStyle/>
                <a:p>
                  <a:endParaRPr lang="zh-CN" altLang="en-US"/>
                </a:p>
              </p:txBody>
            </p:sp>
            <p:sp>
              <p:nvSpPr>
                <p:cNvPr id="127" name="任意多边形: 形状 126"/>
                <p:cNvSpPr/>
                <p:nvPr/>
              </p:nvSpPr>
              <p:spPr>
                <a:xfrm>
                  <a:off x="8189384" y="3671602"/>
                  <a:ext cx="105367" cy="90021"/>
                </a:xfrm>
                <a:custGeom>
                  <a:avLst/>
                  <a:gdLst>
                    <a:gd name="connsiteX0" fmla="*/ 69739 w 105367"/>
                    <a:gd name="connsiteY0" fmla="*/ 4110 h 90021"/>
                    <a:gd name="connsiteX1" fmla="*/ 14946 w 105367"/>
                    <a:gd name="connsiteY1" fmla="*/ 31507 h 90021"/>
                    <a:gd name="connsiteX2" fmla="*/ 1291 w 105367"/>
                    <a:gd name="connsiteY2" fmla="*/ 74792 h 90021"/>
                    <a:gd name="connsiteX3" fmla="*/ 20700 w 105367"/>
                    <a:gd name="connsiteY3" fmla="*/ 48082 h 90021"/>
                    <a:gd name="connsiteX4" fmla="*/ 17437 w 105367"/>
                    <a:gd name="connsiteY4" fmla="*/ 85613 h 90021"/>
                    <a:gd name="connsiteX5" fmla="*/ 26110 w 105367"/>
                    <a:gd name="connsiteY5" fmla="*/ 85613 h 90021"/>
                    <a:gd name="connsiteX6" fmla="*/ 34871 w 105367"/>
                    <a:gd name="connsiteY6" fmla="*/ 89564 h 90021"/>
                    <a:gd name="connsiteX7" fmla="*/ 57458 w 105367"/>
                    <a:gd name="connsiteY7" fmla="*/ 57444 h 90021"/>
                    <a:gd name="connsiteX8" fmla="*/ 56341 w 105367"/>
                    <a:gd name="connsiteY8" fmla="*/ 82349 h 90021"/>
                    <a:gd name="connsiteX9" fmla="*/ 80904 w 105367"/>
                    <a:gd name="connsiteY9" fmla="*/ 51002 h 90021"/>
                    <a:gd name="connsiteX10" fmla="*/ 105123 w 105367"/>
                    <a:gd name="connsiteY10" fmla="*/ 26096 h 90021"/>
                    <a:gd name="connsiteX11" fmla="*/ 69739 w 105367"/>
                    <a:gd name="connsiteY11" fmla="*/ 4110 h 9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367" h="90021">
                      <a:moveTo>
                        <a:pt x="69739" y="4110"/>
                      </a:moveTo>
                      <a:cubicBezTo>
                        <a:pt x="69739" y="4110"/>
                        <a:pt x="21387" y="23949"/>
                        <a:pt x="14946" y="31507"/>
                      </a:cubicBezTo>
                      <a:cubicBezTo>
                        <a:pt x="8419" y="39065"/>
                        <a:pt x="-4034" y="77368"/>
                        <a:pt x="1291" y="74792"/>
                      </a:cubicBezTo>
                      <a:cubicBezTo>
                        <a:pt x="6615" y="72215"/>
                        <a:pt x="20700" y="48082"/>
                        <a:pt x="20700" y="48082"/>
                      </a:cubicBezTo>
                      <a:cubicBezTo>
                        <a:pt x="20700" y="48082"/>
                        <a:pt x="11682" y="82693"/>
                        <a:pt x="17437" y="85613"/>
                      </a:cubicBezTo>
                      <a:cubicBezTo>
                        <a:pt x="23191" y="88533"/>
                        <a:pt x="26110" y="85613"/>
                        <a:pt x="26110" y="85613"/>
                      </a:cubicBezTo>
                      <a:cubicBezTo>
                        <a:pt x="26110" y="85613"/>
                        <a:pt x="28859" y="91711"/>
                        <a:pt x="34871" y="89564"/>
                      </a:cubicBezTo>
                      <a:cubicBezTo>
                        <a:pt x="40883" y="87417"/>
                        <a:pt x="57458" y="57444"/>
                        <a:pt x="57458" y="57444"/>
                      </a:cubicBezTo>
                      <a:cubicBezTo>
                        <a:pt x="57458" y="57444"/>
                        <a:pt x="52734" y="80546"/>
                        <a:pt x="56341" y="82349"/>
                      </a:cubicBezTo>
                      <a:cubicBezTo>
                        <a:pt x="59948" y="84153"/>
                        <a:pt x="72573" y="54180"/>
                        <a:pt x="80904" y="51002"/>
                      </a:cubicBezTo>
                      <a:cubicBezTo>
                        <a:pt x="89234" y="47739"/>
                        <a:pt x="102288" y="41555"/>
                        <a:pt x="105123" y="26096"/>
                      </a:cubicBezTo>
                      <a:cubicBezTo>
                        <a:pt x="107957" y="10552"/>
                        <a:pt x="85627" y="-8514"/>
                        <a:pt x="69739" y="4110"/>
                      </a:cubicBezTo>
                      <a:close/>
                    </a:path>
                  </a:pathLst>
                </a:custGeom>
                <a:solidFill>
                  <a:srgbClr val="FF867A"/>
                </a:solidFill>
                <a:ln w="8582" cap="flat">
                  <a:noFill/>
                  <a:prstDash val="solid"/>
                  <a:miter/>
                </a:ln>
              </p:spPr>
              <p:txBody>
                <a:bodyPr rtlCol="0" anchor="ctr"/>
                <a:lstStyle/>
                <a:p>
                  <a:endParaRPr lang="zh-CN" altLang="en-US"/>
                </a:p>
              </p:txBody>
            </p:sp>
            <p:sp>
              <p:nvSpPr>
                <p:cNvPr id="128" name="任意多边形: 形状 127"/>
                <p:cNvSpPr/>
                <p:nvPr/>
              </p:nvSpPr>
              <p:spPr>
                <a:xfrm>
                  <a:off x="7885303" y="3149838"/>
                  <a:ext cx="3811" cy="6042"/>
                </a:xfrm>
                <a:custGeom>
                  <a:avLst/>
                  <a:gdLst>
                    <a:gd name="connsiteX0" fmla="*/ 3752 w 3811"/>
                    <a:gd name="connsiteY0" fmla="*/ 2764 h 6042"/>
                    <a:gd name="connsiteX1" fmla="*/ 2378 w 3811"/>
                    <a:gd name="connsiteY1" fmla="*/ 6027 h 6042"/>
                    <a:gd name="connsiteX2" fmla="*/ 60 w 3811"/>
                    <a:gd name="connsiteY2" fmla="*/ 3279 h 6042"/>
                    <a:gd name="connsiteX3" fmla="*/ 1434 w 3811"/>
                    <a:gd name="connsiteY3" fmla="*/ 15 h 6042"/>
                    <a:gd name="connsiteX4" fmla="*/ 3752 w 3811"/>
                    <a:gd name="connsiteY4" fmla="*/ 2764 h 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2">
                      <a:moveTo>
                        <a:pt x="3752" y="2764"/>
                      </a:moveTo>
                      <a:cubicBezTo>
                        <a:pt x="4010" y="4395"/>
                        <a:pt x="3409" y="5855"/>
                        <a:pt x="2378" y="6027"/>
                      </a:cubicBezTo>
                      <a:cubicBezTo>
                        <a:pt x="1348" y="6199"/>
                        <a:pt x="317" y="4911"/>
                        <a:pt x="60" y="3279"/>
                      </a:cubicBezTo>
                      <a:cubicBezTo>
                        <a:pt x="-198" y="1647"/>
                        <a:pt x="403" y="187"/>
                        <a:pt x="1434" y="15"/>
                      </a:cubicBezTo>
                      <a:cubicBezTo>
                        <a:pt x="2464" y="-156"/>
                        <a:pt x="3495" y="1132"/>
                        <a:pt x="3752" y="2764"/>
                      </a:cubicBezTo>
                      <a:close/>
                    </a:path>
                  </a:pathLst>
                </a:custGeom>
                <a:solidFill>
                  <a:srgbClr val="434A59"/>
                </a:solidFill>
                <a:ln w="8582" cap="flat">
                  <a:noFill/>
                  <a:prstDash val="solid"/>
                  <a:miter/>
                </a:ln>
              </p:spPr>
              <p:txBody>
                <a:bodyPr rtlCol="0" anchor="ctr"/>
                <a:lstStyle/>
                <a:p>
                  <a:endParaRPr lang="zh-CN" altLang="en-US"/>
                </a:p>
              </p:txBody>
            </p:sp>
            <p:sp>
              <p:nvSpPr>
                <p:cNvPr id="129" name="任意多边形: 形状 128"/>
                <p:cNvSpPr/>
                <p:nvPr/>
              </p:nvSpPr>
              <p:spPr>
                <a:xfrm>
                  <a:off x="7905743" y="3145371"/>
                  <a:ext cx="3811" cy="6043"/>
                </a:xfrm>
                <a:custGeom>
                  <a:avLst/>
                  <a:gdLst>
                    <a:gd name="connsiteX0" fmla="*/ 3752 w 3811"/>
                    <a:gd name="connsiteY0" fmla="*/ 2765 h 6043"/>
                    <a:gd name="connsiteX1" fmla="*/ 2378 w 3811"/>
                    <a:gd name="connsiteY1" fmla="*/ 6028 h 6043"/>
                    <a:gd name="connsiteX2" fmla="*/ 60 w 3811"/>
                    <a:gd name="connsiteY2" fmla="*/ 3280 h 6043"/>
                    <a:gd name="connsiteX3" fmla="*/ 1434 w 3811"/>
                    <a:gd name="connsiteY3" fmla="*/ 16 h 6043"/>
                    <a:gd name="connsiteX4" fmla="*/ 3752 w 3811"/>
                    <a:gd name="connsiteY4" fmla="*/ 2765 h 6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3">
                      <a:moveTo>
                        <a:pt x="3752" y="2765"/>
                      </a:moveTo>
                      <a:cubicBezTo>
                        <a:pt x="4010" y="4396"/>
                        <a:pt x="3409" y="5856"/>
                        <a:pt x="2378" y="6028"/>
                      </a:cubicBezTo>
                      <a:cubicBezTo>
                        <a:pt x="1348" y="6200"/>
                        <a:pt x="317" y="4912"/>
                        <a:pt x="60" y="3280"/>
                      </a:cubicBezTo>
                      <a:cubicBezTo>
                        <a:pt x="-198" y="1648"/>
                        <a:pt x="403" y="188"/>
                        <a:pt x="1434" y="16"/>
                      </a:cubicBezTo>
                      <a:cubicBezTo>
                        <a:pt x="2464" y="-155"/>
                        <a:pt x="3495" y="1047"/>
                        <a:pt x="3752" y="2765"/>
                      </a:cubicBezTo>
                      <a:close/>
                    </a:path>
                  </a:pathLst>
                </a:custGeom>
                <a:solidFill>
                  <a:srgbClr val="434A59"/>
                </a:solidFill>
                <a:ln w="8582" cap="flat">
                  <a:noFill/>
                  <a:prstDash val="solid"/>
                  <a:miter/>
                </a:ln>
              </p:spPr>
              <p:txBody>
                <a:bodyPr rtlCol="0" anchor="ctr"/>
                <a:lstStyle/>
                <a:p>
                  <a:endParaRPr lang="zh-CN" altLang="en-US"/>
                </a:p>
              </p:txBody>
            </p:sp>
            <p:sp>
              <p:nvSpPr>
                <p:cNvPr id="130" name="任意多边形: 形状 129"/>
                <p:cNvSpPr/>
                <p:nvPr/>
              </p:nvSpPr>
              <p:spPr>
                <a:xfrm>
                  <a:off x="7404762" y="3582358"/>
                  <a:ext cx="137403" cy="73159"/>
                </a:xfrm>
                <a:custGeom>
                  <a:avLst/>
                  <a:gdLst>
                    <a:gd name="connsiteX0" fmla="*/ 124102 w 137403"/>
                    <a:gd name="connsiteY0" fmla="*/ 0 h 73159"/>
                    <a:gd name="connsiteX1" fmla="*/ 36587 w 137403"/>
                    <a:gd name="connsiteY1" fmla="*/ 28084 h 73159"/>
                    <a:gd name="connsiteX2" fmla="*/ 87 w 137403"/>
                    <a:gd name="connsiteY2" fmla="*/ 54793 h 73159"/>
                    <a:gd name="connsiteX3" fmla="*/ 36673 w 137403"/>
                    <a:gd name="connsiteY3" fmla="*/ 43628 h 73159"/>
                    <a:gd name="connsiteX4" fmla="*/ 58745 w 137403"/>
                    <a:gd name="connsiteY4" fmla="*/ 72227 h 73159"/>
                    <a:gd name="connsiteX5" fmla="*/ 77468 w 137403"/>
                    <a:gd name="connsiteY5" fmla="*/ 67074 h 73159"/>
                    <a:gd name="connsiteX6" fmla="*/ 134493 w 137403"/>
                    <a:gd name="connsiteY6" fmla="*/ 37187 h 73159"/>
                    <a:gd name="connsiteX7" fmla="*/ 124102 w 137403"/>
                    <a:gd name="connsiteY7" fmla="*/ 0 h 7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403" h="73159">
                      <a:moveTo>
                        <a:pt x="124102" y="0"/>
                      </a:moveTo>
                      <a:cubicBezTo>
                        <a:pt x="124102" y="0"/>
                        <a:pt x="50758" y="18980"/>
                        <a:pt x="36587" y="28084"/>
                      </a:cubicBezTo>
                      <a:cubicBezTo>
                        <a:pt x="22417" y="37187"/>
                        <a:pt x="-1630" y="50842"/>
                        <a:pt x="87" y="54793"/>
                      </a:cubicBezTo>
                      <a:cubicBezTo>
                        <a:pt x="1805" y="58744"/>
                        <a:pt x="36673" y="43628"/>
                        <a:pt x="36673" y="43628"/>
                      </a:cubicBezTo>
                      <a:cubicBezTo>
                        <a:pt x="36673" y="43628"/>
                        <a:pt x="46636" y="68448"/>
                        <a:pt x="58745" y="72227"/>
                      </a:cubicBezTo>
                      <a:cubicBezTo>
                        <a:pt x="70855" y="76006"/>
                        <a:pt x="77468" y="67074"/>
                        <a:pt x="77468" y="67074"/>
                      </a:cubicBezTo>
                      <a:cubicBezTo>
                        <a:pt x="77468" y="67074"/>
                        <a:pt x="124188" y="60633"/>
                        <a:pt x="134493" y="37187"/>
                      </a:cubicBezTo>
                      <a:cubicBezTo>
                        <a:pt x="144885" y="13741"/>
                        <a:pt x="124102" y="0"/>
                        <a:pt x="124102" y="0"/>
                      </a:cubicBezTo>
                      <a:close/>
                    </a:path>
                  </a:pathLst>
                </a:custGeom>
                <a:solidFill>
                  <a:srgbClr val="FF867A"/>
                </a:solidFill>
                <a:ln w="8582" cap="flat">
                  <a:noFill/>
                  <a:prstDash val="solid"/>
                  <a:miter/>
                </a:ln>
              </p:spPr>
              <p:txBody>
                <a:bodyPr rtlCol="0" anchor="ctr"/>
                <a:lstStyle/>
                <a:p>
                  <a:endParaRPr lang="zh-CN" altLang="en-US"/>
                </a:p>
              </p:txBody>
            </p:sp>
            <p:sp>
              <p:nvSpPr>
                <p:cNvPr id="131" name="任意多边形: 形状 130"/>
                <p:cNvSpPr/>
                <p:nvPr/>
              </p:nvSpPr>
              <p:spPr>
                <a:xfrm>
                  <a:off x="8056104" y="3277567"/>
                  <a:ext cx="126525" cy="62945"/>
                </a:xfrm>
                <a:custGeom>
                  <a:avLst/>
                  <a:gdLst>
                    <a:gd name="connsiteX0" fmla="*/ 121431 w 126525"/>
                    <a:gd name="connsiteY0" fmla="*/ 62945 h 62945"/>
                    <a:gd name="connsiteX1" fmla="*/ 120057 w 126525"/>
                    <a:gd name="connsiteY1" fmla="*/ 62773 h 62945"/>
                    <a:gd name="connsiteX2" fmla="*/ 2312 w 126525"/>
                    <a:gd name="connsiteY2" fmla="*/ 9269 h 62945"/>
                    <a:gd name="connsiteX3" fmla="*/ 766 w 126525"/>
                    <a:gd name="connsiteY3" fmla="*/ 2312 h 62945"/>
                    <a:gd name="connsiteX4" fmla="*/ 7723 w 126525"/>
                    <a:gd name="connsiteY4" fmla="*/ 766 h 62945"/>
                    <a:gd name="connsiteX5" fmla="*/ 122891 w 126525"/>
                    <a:gd name="connsiteY5" fmla="*/ 53155 h 62945"/>
                    <a:gd name="connsiteX6" fmla="*/ 126326 w 126525"/>
                    <a:gd name="connsiteY6" fmla="*/ 59338 h 62945"/>
                    <a:gd name="connsiteX7" fmla="*/ 121431 w 126525"/>
                    <a:gd name="connsiteY7" fmla="*/ 62945 h 62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525" h="62945">
                      <a:moveTo>
                        <a:pt x="121431" y="62945"/>
                      </a:moveTo>
                      <a:cubicBezTo>
                        <a:pt x="121002" y="62945"/>
                        <a:pt x="120487" y="62859"/>
                        <a:pt x="120057" y="62773"/>
                      </a:cubicBezTo>
                      <a:cubicBezTo>
                        <a:pt x="60541" y="45769"/>
                        <a:pt x="2827" y="9612"/>
                        <a:pt x="2312" y="9269"/>
                      </a:cubicBezTo>
                      <a:cubicBezTo>
                        <a:pt x="-7" y="7809"/>
                        <a:pt x="-694" y="4717"/>
                        <a:pt x="766" y="2312"/>
                      </a:cubicBezTo>
                      <a:cubicBezTo>
                        <a:pt x="2226" y="-7"/>
                        <a:pt x="5318" y="-694"/>
                        <a:pt x="7723" y="766"/>
                      </a:cubicBezTo>
                      <a:cubicBezTo>
                        <a:pt x="8324" y="1110"/>
                        <a:pt x="64749" y="36493"/>
                        <a:pt x="122891" y="53155"/>
                      </a:cubicBezTo>
                      <a:cubicBezTo>
                        <a:pt x="125553" y="53928"/>
                        <a:pt x="127100" y="56676"/>
                        <a:pt x="126326" y="59338"/>
                      </a:cubicBezTo>
                      <a:cubicBezTo>
                        <a:pt x="125639" y="61485"/>
                        <a:pt x="123664" y="62945"/>
                        <a:pt x="121431" y="62945"/>
                      </a:cubicBezTo>
                      <a:close/>
                    </a:path>
                  </a:pathLst>
                </a:custGeom>
                <a:solidFill>
                  <a:srgbClr val="F2A25C"/>
                </a:solidFill>
                <a:ln w="8582" cap="flat">
                  <a:noFill/>
                  <a:prstDash val="solid"/>
                  <a:miter/>
                </a:ln>
              </p:spPr>
              <p:txBody>
                <a:bodyPr rtlCol="0" anchor="ctr"/>
                <a:lstStyle/>
                <a:p>
                  <a:endParaRPr lang="zh-CN" altLang="en-US"/>
                </a:p>
              </p:txBody>
            </p:sp>
            <p:sp>
              <p:nvSpPr>
                <p:cNvPr id="132" name="任意多边形: 形状 131"/>
                <p:cNvSpPr/>
                <p:nvPr/>
              </p:nvSpPr>
              <p:spPr>
                <a:xfrm>
                  <a:off x="8294134" y="3387547"/>
                  <a:ext cx="34926" cy="29487"/>
                </a:xfrm>
                <a:custGeom>
                  <a:avLst/>
                  <a:gdLst>
                    <a:gd name="connsiteX0" fmla="*/ 29916 w 34926"/>
                    <a:gd name="connsiteY0" fmla="*/ 29487 h 29487"/>
                    <a:gd name="connsiteX1" fmla="*/ 26825 w 34926"/>
                    <a:gd name="connsiteY1" fmla="*/ 28456 h 29487"/>
                    <a:gd name="connsiteX2" fmla="*/ 1919 w 34926"/>
                    <a:gd name="connsiteY2" fmla="*/ 8961 h 29487"/>
                    <a:gd name="connsiteX3" fmla="*/ 1060 w 34926"/>
                    <a:gd name="connsiteY3" fmla="*/ 1919 h 29487"/>
                    <a:gd name="connsiteX4" fmla="*/ 8102 w 34926"/>
                    <a:gd name="connsiteY4" fmla="*/ 1060 h 29487"/>
                    <a:gd name="connsiteX5" fmla="*/ 33008 w 34926"/>
                    <a:gd name="connsiteY5" fmla="*/ 20555 h 29487"/>
                    <a:gd name="connsiteX6" fmla="*/ 33867 w 34926"/>
                    <a:gd name="connsiteY6" fmla="*/ 27598 h 29487"/>
                    <a:gd name="connsiteX7" fmla="*/ 29916 w 34926"/>
                    <a:gd name="connsiteY7" fmla="*/ 29487 h 2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26" h="29487">
                      <a:moveTo>
                        <a:pt x="29916" y="29487"/>
                      </a:moveTo>
                      <a:cubicBezTo>
                        <a:pt x="28800" y="29487"/>
                        <a:pt x="27769" y="29143"/>
                        <a:pt x="26825" y="28456"/>
                      </a:cubicBezTo>
                      <a:lnTo>
                        <a:pt x="1919" y="8961"/>
                      </a:lnTo>
                      <a:cubicBezTo>
                        <a:pt x="-228" y="7243"/>
                        <a:pt x="-658" y="4066"/>
                        <a:pt x="1060" y="1919"/>
                      </a:cubicBezTo>
                      <a:cubicBezTo>
                        <a:pt x="2778" y="-228"/>
                        <a:pt x="5955" y="-658"/>
                        <a:pt x="8102" y="1060"/>
                      </a:cubicBezTo>
                      <a:lnTo>
                        <a:pt x="33008" y="20555"/>
                      </a:lnTo>
                      <a:cubicBezTo>
                        <a:pt x="35155" y="22273"/>
                        <a:pt x="35585" y="25451"/>
                        <a:pt x="33867" y="27598"/>
                      </a:cubicBezTo>
                      <a:cubicBezTo>
                        <a:pt x="32837" y="28800"/>
                        <a:pt x="31376" y="29487"/>
                        <a:pt x="29916" y="29487"/>
                      </a:cubicBezTo>
                      <a:close/>
                    </a:path>
                  </a:pathLst>
                </a:custGeom>
                <a:solidFill>
                  <a:srgbClr val="F2A25C"/>
                </a:solidFill>
                <a:ln w="8582" cap="flat">
                  <a:noFill/>
                  <a:prstDash val="solid"/>
                  <a:miter/>
                </a:ln>
              </p:spPr>
              <p:txBody>
                <a:bodyPr rtlCol="0" anchor="ctr"/>
                <a:lstStyle/>
                <a:p>
                  <a:endParaRPr lang="zh-CN" altLang="en-US"/>
                </a:p>
              </p:txBody>
            </p:sp>
          </p:grpSp>
          <p:grpSp>
            <p:nvGrpSpPr>
              <p:cNvPr id="133" name="图形 92"/>
              <p:cNvGrpSpPr/>
              <p:nvPr/>
            </p:nvGrpSpPr>
            <p:grpSpPr>
              <a:xfrm>
                <a:off x="6131" y="4414"/>
                <a:ext cx="1352" cy="3029"/>
                <a:chOff x="3893079" y="2802875"/>
                <a:chExt cx="858287" cy="1923352"/>
              </a:xfrm>
            </p:grpSpPr>
            <p:sp>
              <p:nvSpPr>
                <p:cNvPr id="134" name="任意多边形: 形状 133"/>
                <p:cNvSpPr/>
                <p:nvPr/>
              </p:nvSpPr>
              <p:spPr>
                <a:xfrm>
                  <a:off x="4108886" y="3128846"/>
                  <a:ext cx="171862" cy="334926"/>
                </a:xfrm>
                <a:custGeom>
                  <a:avLst/>
                  <a:gdLst>
                    <a:gd name="connsiteX0" fmla="*/ 52866 w 171862"/>
                    <a:gd name="connsiteY0" fmla="*/ 105601 h 334926"/>
                    <a:gd name="connsiteX1" fmla="*/ 5974 w 171862"/>
                    <a:gd name="connsiteY1" fmla="*/ 192944 h 334926"/>
                    <a:gd name="connsiteX2" fmla="*/ 33886 w 171862"/>
                    <a:gd name="connsiteY2" fmla="*/ 333534 h 334926"/>
                    <a:gd name="connsiteX3" fmla="*/ 157814 w 171862"/>
                    <a:gd name="connsiteY3" fmla="*/ 255810 h 334926"/>
                    <a:gd name="connsiteX4" fmla="*/ 150600 w 171862"/>
                    <a:gd name="connsiteY4" fmla="*/ 60341 h 334926"/>
                    <a:gd name="connsiteX5" fmla="*/ 122517 w 171862"/>
                    <a:gd name="connsiteY5" fmla="*/ 13793 h 334926"/>
                    <a:gd name="connsiteX6" fmla="*/ 71846 w 171862"/>
                    <a:gd name="connsiteY6" fmla="*/ 11216 h 334926"/>
                    <a:gd name="connsiteX7" fmla="*/ 52866 w 171862"/>
                    <a:gd name="connsiteY7" fmla="*/ 105601 h 33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862" h="334926">
                      <a:moveTo>
                        <a:pt x="52866" y="105601"/>
                      </a:moveTo>
                      <a:cubicBezTo>
                        <a:pt x="52866" y="105601"/>
                        <a:pt x="16623" y="162026"/>
                        <a:pt x="5974" y="192944"/>
                      </a:cubicBezTo>
                      <a:cubicBezTo>
                        <a:pt x="-4676" y="223861"/>
                        <a:pt x="-4246" y="319964"/>
                        <a:pt x="33886" y="333534"/>
                      </a:cubicBezTo>
                      <a:cubicBezTo>
                        <a:pt x="33886" y="333534"/>
                        <a:pt x="124835" y="351826"/>
                        <a:pt x="157814" y="255810"/>
                      </a:cubicBezTo>
                      <a:cubicBezTo>
                        <a:pt x="190793" y="159793"/>
                        <a:pt x="156097" y="79063"/>
                        <a:pt x="150600" y="60341"/>
                      </a:cubicBezTo>
                      <a:cubicBezTo>
                        <a:pt x="145018" y="41533"/>
                        <a:pt x="133252" y="26847"/>
                        <a:pt x="122517" y="13793"/>
                      </a:cubicBezTo>
                      <a:cubicBezTo>
                        <a:pt x="111781" y="739"/>
                        <a:pt x="75796" y="-8107"/>
                        <a:pt x="71846" y="11216"/>
                      </a:cubicBezTo>
                      <a:cubicBezTo>
                        <a:pt x="67809" y="30626"/>
                        <a:pt x="70558" y="80867"/>
                        <a:pt x="52866" y="105601"/>
                      </a:cubicBezTo>
                      <a:close/>
                    </a:path>
                  </a:pathLst>
                </a:custGeom>
                <a:solidFill>
                  <a:srgbClr val="262E51"/>
                </a:solidFill>
                <a:ln w="8582" cap="flat">
                  <a:noFill/>
                  <a:prstDash val="solid"/>
                  <a:miter/>
                </a:ln>
              </p:spPr>
              <p:txBody>
                <a:bodyPr rtlCol="0" anchor="ctr"/>
                <a:lstStyle/>
                <a:p>
                  <a:endParaRPr lang="zh-CN" altLang="en-US"/>
                </a:p>
              </p:txBody>
            </p:sp>
            <p:grpSp>
              <p:nvGrpSpPr>
                <p:cNvPr id="135" name="图形 92"/>
                <p:cNvGrpSpPr/>
                <p:nvPr/>
              </p:nvGrpSpPr>
              <p:grpSpPr>
                <a:xfrm>
                  <a:off x="4282128" y="3271599"/>
                  <a:ext cx="264733" cy="430393"/>
                  <a:chOff x="4282128" y="3271599"/>
                  <a:chExt cx="264733" cy="430393"/>
                </a:xfrm>
              </p:grpSpPr>
              <p:sp>
                <p:nvSpPr>
                  <p:cNvPr id="136" name="任意多边形: 形状 135"/>
                  <p:cNvSpPr/>
                  <p:nvPr/>
                </p:nvSpPr>
                <p:spPr>
                  <a:xfrm>
                    <a:off x="4371492" y="3600479"/>
                    <a:ext cx="46447" cy="101513"/>
                  </a:xfrm>
                  <a:custGeom>
                    <a:avLst/>
                    <a:gdLst>
                      <a:gd name="connsiteX0" fmla="*/ 46447 w 46447"/>
                      <a:gd name="connsiteY0" fmla="*/ 27053 h 101513"/>
                      <a:gd name="connsiteX1" fmla="*/ 25234 w 46447"/>
                      <a:gd name="connsiteY1" fmla="*/ 72743 h 101513"/>
                      <a:gd name="connsiteX2" fmla="*/ 45331 w 46447"/>
                      <a:gd name="connsiteY2" fmla="*/ 86827 h 101513"/>
                      <a:gd name="connsiteX3" fmla="*/ 9174 w 46447"/>
                      <a:gd name="connsiteY3" fmla="*/ 91379 h 101513"/>
                      <a:gd name="connsiteX4" fmla="*/ 7456 w 46447"/>
                      <a:gd name="connsiteY4" fmla="*/ 0 h 101513"/>
                      <a:gd name="connsiteX5" fmla="*/ 46447 w 46447"/>
                      <a:gd name="connsiteY5" fmla="*/ 27053 h 10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47" h="101513">
                        <a:moveTo>
                          <a:pt x="46447" y="27053"/>
                        </a:moveTo>
                        <a:cubicBezTo>
                          <a:pt x="27295" y="43886"/>
                          <a:pt x="24891" y="68534"/>
                          <a:pt x="25234" y="72743"/>
                        </a:cubicBezTo>
                        <a:cubicBezTo>
                          <a:pt x="26694" y="88888"/>
                          <a:pt x="44300" y="73000"/>
                          <a:pt x="45331" y="86827"/>
                        </a:cubicBezTo>
                        <a:cubicBezTo>
                          <a:pt x="46275" y="100654"/>
                          <a:pt x="22915" y="109328"/>
                          <a:pt x="9174" y="91379"/>
                        </a:cubicBezTo>
                        <a:cubicBezTo>
                          <a:pt x="-3021" y="75319"/>
                          <a:pt x="-2506" y="39076"/>
                          <a:pt x="7456" y="0"/>
                        </a:cubicBezTo>
                        <a:cubicBezTo>
                          <a:pt x="28498" y="32464"/>
                          <a:pt x="36141" y="26366"/>
                          <a:pt x="46447" y="27053"/>
                        </a:cubicBezTo>
                        <a:close/>
                      </a:path>
                    </a:pathLst>
                  </a:custGeom>
                  <a:solidFill>
                    <a:srgbClr val="FF867A"/>
                  </a:solidFill>
                  <a:ln w="8582" cap="flat">
                    <a:noFill/>
                    <a:prstDash val="solid"/>
                    <a:miter/>
                  </a:ln>
                </p:spPr>
                <p:txBody>
                  <a:bodyPr rtlCol="0" anchor="ctr"/>
                  <a:lstStyle/>
                  <a:p>
                    <a:endParaRPr lang="zh-CN" altLang="en-US"/>
                  </a:p>
                </p:txBody>
              </p:sp>
              <p:sp>
                <p:nvSpPr>
                  <p:cNvPr id="137" name="任意多边形: 形状 136"/>
                  <p:cNvSpPr/>
                  <p:nvPr/>
                </p:nvSpPr>
                <p:spPr>
                  <a:xfrm>
                    <a:off x="4282128" y="3271599"/>
                    <a:ext cx="264733" cy="386249"/>
                  </a:xfrm>
                  <a:custGeom>
                    <a:avLst/>
                    <a:gdLst>
                      <a:gd name="connsiteX0" fmla="*/ 30176 w 264733"/>
                      <a:gd name="connsiteY0" fmla="*/ 121302 h 386249"/>
                      <a:gd name="connsiteX1" fmla="*/ 142338 w 264733"/>
                      <a:gd name="connsiteY1" fmla="*/ 193100 h 386249"/>
                      <a:gd name="connsiteX2" fmla="*/ 87717 w 264733"/>
                      <a:gd name="connsiteY2" fmla="*/ 344253 h 386249"/>
                      <a:gd name="connsiteX3" fmla="*/ 140621 w 264733"/>
                      <a:gd name="connsiteY3" fmla="*/ 386249 h 386249"/>
                      <a:gd name="connsiteX4" fmla="*/ 252440 w 264733"/>
                      <a:gd name="connsiteY4" fmla="*/ 127399 h 386249"/>
                      <a:gd name="connsiteX5" fmla="*/ 3896 w 264733"/>
                      <a:gd name="connsiteY5" fmla="*/ 121 h 386249"/>
                      <a:gd name="connsiteX6" fmla="*/ 30176 w 264733"/>
                      <a:gd name="connsiteY6" fmla="*/ 121302 h 3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733" h="386249">
                        <a:moveTo>
                          <a:pt x="30176" y="121302"/>
                        </a:moveTo>
                        <a:cubicBezTo>
                          <a:pt x="32237" y="128086"/>
                          <a:pt x="144915" y="187947"/>
                          <a:pt x="142338" y="193100"/>
                        </a:cubicBezTo>
                        <a:cubicBezTo>
                          <a:pt x="123702" y="251070"/>
                          <a:pt x="98023" y="303888"/>
                          <a:pt x="87717" y="344253"/>
                        </a:cubicBezTo>
                        <a:cubicBezTo>
                          <a:pt x="108758" y="376631"/>
                          <a:pt x="130401" y="385562"/>
                          <a:pt x="140621" y="386249"/>
                        </a:cubicBezTo>
                        <a:cubicBezTo>
                          <a:pt x="195757" y="337897"/>
                          <a:pt x="300534" y="178843"/>
                          <a:pt x="252440" y="127399"/>
                        </a:cubicBezTo>
                        <a:cubicBezTo>
                          <a:pt x="175919" y="45639"/>
                          <a:pt x="49499" y="12145"/>
                          <a:pt x="3896" y="121"/>
                        </a:cubicBezTo>
                        <a:cubicBezTo>
                          <a:pt x="-9845" y="-3486"/>
                          <a:pt x="16091" y="74152"/>
                          <a:pt x="30176" y="121302"/>
                        </a:cubicBezTo>
                        <a:close/>
                      </a:path>
                    </a:pathLst>
                  </a:custGeom>
                  <a:solidFill>
                    <a:srgbClr val="DBCFC1"/>
                  </a:solidFill>
                  <a:ln w="8582" cap="flat">
                    <a:noFill/>
                    <a:prstDash val="solid"/>
                    <a:miter/>
                  </a:ln>
                </p:spPr>
                <p:txBody>
                  <a:bodyPr rtlCol="0" anchor="ctr"/>
                  <a:lstStyle/>
                  <a:p>
                    <a:endParaRPr lang="zh-CN" altLang="en-US"/>
                  </a:p>
                </p:txBody>
              </p:sp>
            </p:grpSp>
            <p:grpSp>
              <p:nvGrpSpPr>
                <p:cNvPr id="138" name="图形 92"/>
                <p:cNvGrpSpPr/>
                <p:nvPr/>
              </p:nvGrpSpPr>
              <p:grpSpPr>
                <a:xfrm>
                  <a:off x="3914410" y="4592165"/>
                  <a:ext cx="126856" cy="134062"/>
                  <a:chOff x="3914410" y="4592165"/>
                  <a:chExt cx="126856" cy="134062"/>
                </a:xfrm>
              </p:grpSpPr>
              <p:sp>
                <p:nvSpPr>
                  <p:cNvPr id="139" name="任意多边形: 形状 138"/>
                  <p:cNvSpPr/>
                  <p:nvPr/>
                </p:nvSpPr>
                <p:spPr>
                  <a:xfrm>
                    <a:off x="3924630" y="4592165"/>
                    <a:ext cx="84422" cy="104268"/>
                  </a:xfrm>
                  <a:custGeom>
                    <a:avLst/>
                    <a:gdLst>
                      <a:gd name="connsiteX0" fmla="*/ 17606 w 84422"/>
                      <a:gd name="connsiteY0" fmla="*/ 45947 h 104268"/>
                      <a:gd name="connsiteX1" fmla="*/ 67590 w 84422"/>
                      <a:gd name="connsiteY1" fmla="*/ 104004 h 104268"/>
                      <a:gd name="connsiteX2" fmla="*/ 84423 w 84422"/>
                      <a:gd name="connsiteY2" fmla="*/ 103059 h 104268"/>
                      <a:gd name="connsiteX3" fmla="*/ 64841 w 84422"/>
                      <a:gd name="connsiteY3" fmla="*/ 64326 h 104268"/>
                      <a:gd name="connsiteX4" fmla="*/ 56425 w 84422"/>
                      <a:gd name="connsiteY4" fmla="*/ 11422 h 104268"/>
                      <a:gd name="connsiteX5" fmla="*/ 15459 w 84422"/>
                      <a:gd name="connsiteY5" fmla="*/ 0 h 104268"/>
                      <a:gd name="connsiteX6" fmla="*/ 0 w 84422"/>
                      <a:gd name="connsiteY6" fmla="*/ 40021 h 104268"/>
                      <a:gd name="connsiteX7" fmla="*/ 17606 w 84422"/>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22" h="104268">
                        <a:moveTo>
                          <a:pt x="17606" y="45947"/>
                        </a:moveTo>
                        <a:cubicBezTo>
                          <a:pt x="25421" y="54192"/>
                          <a:pt x="54707" y="102630"/>
                          <a:pt x="67590" y="104004"/>
                        </a:cubicBezTo>
                        <a:cubicBezTo>
                          <a:pt x="74546" y="104691"/>
                          <a:pt x="80386" y="103918"/>
                          <a:pt x="84423" y="103059"/>
                        </a:cubicBezTo>
                        <a:cubicBezTo>
                          <a:pt x="77123" y="96532"/>
                          <a:pt x="70510" y="81159"/>
                          <a:pt x="64841" y="64326"/>
                        </a:cubicBezTo>
                        <a:cubicBezTo>
                          <a:pt x="61063" y="53075"/>
                          <a:pt x="52818" y="33580"/>
                          <a:pt x="56425" y="11422"/>
                        </a:cubicBezTo>
                        <a:lnTo>
                          <a:pt x="15459" y="0"/>
                        </a:lnTo>
                        <a:cubicBezTo>
                          <a:pt x="15459" y="0"/>
                          <a:pt x="1804" y="36500"/>
                          <a:pt x="0" y="40021"/>
                        </a:cubicBezTo>
                        <a:cubicBezTo>
                          <a:pt x="5067" y="40021"/>
                          <a:pt x="12797" y="40880"/>
                          <a:pt x="17606" y="45947"/>
                        </a:cubicBezTo>
                        <a:close/>
                      </a:path>
                    </a:pathLst>
                  </a:custGeom>
                  <a:solidFill>
                    <a:srgbClr val="FF867A"/>
                  </a:solidFill>
                  <a:ln w="8582" cap="flat">
                    <a:noFill/>
                    <a:prstDash val="solid"/>
                    <a:miter/>
                  </a:ln>
                </p:spPr>
                <p:txBody>
                  <a:bodyPr rtlCol="0" anchor="ctr"/>
                  <a:lstStyle/>
                  <a:p>
                    <a:endParaRPr lang="zh-CN" altLang="en-US"/>
                  </a:p>
                </p:txBody>
              </p:sp>
              <p:sp>
                <p:nvSpPr>
                  <p:cNvPr id="140" name="任意多边形: 形状 139"/>
                  <p:cNvSpPr/>
                  <p:nvPr/>
                </p:nvSpPr>
                <p:spPr>
                  <a:xfrm>
                    <a:off x="3914410" y="4632267"/>
                    <a:ext cx="126856" cy="93961"/>
                  </a:xfrm>
                  <a:custGeom>
                    <a:avLst/>
                    <a:gdLst>
                      <a:gd name="connsiteX0" fmla="*/ 125303 w 126856"/>
                      <a:gd name="connsiteY0" fmla="*/ 81251 h 93961"/>
                      <a:gd name="connsiteX1" fmla="*/ 98765 w 126856"/>
                      <a:gd name="connsiteY1" fmla="*/ 65706 h 93961"/>
                      <a:gd name="connsiteX2" fmla="*/ 94471 w 126856"/>
                      <a:gd name="connsiteY2" fmla="*/ 62958 h 93961"/>
                      <a:gd name="connsiteX3" fmla="*/ 77638 w 126856"/>
                      <a:gd name="connsiteY3" fmla="*/ 63902 h 93961"/>
                      <a:gd name="connsiteX4" fmla="*/ 27654 w 126856"/>
                      <a:gd name="connsiteY4" fmla="*/ 5846 h 93961"/>
                      <a:gd name="connsiteX5" fmla="*/ 9962 w 126856"/>
                      <a:gd name="connsiteY5" fmla="*/ 6 h 93961"/>
                      <a:gd name="connsiteX6" fmla="*/ 172 w 126856"/>
                      <a:gd name="connsiteY6" fmla="*/ 31439 h 93961"/>
                      <a:gd name="connsiteX7" fmla="*/ 0 w 126856"/>
                      <a:gd name="connsiteY7" fmla="*/ 93532 h 93961"/>
                      <a:gd name="connsiteX8" fmla="*/ 16318 w 126856"/>
                      <a:gd name="connsiteY8" fmla="*/ 93618 h 93961"/>
                      <a:gd name="connsiteX9" fmla="*/ 21728 w 126856"/>
                      <a:gd name="connsiteY9" fmla="*/ 59608 h 93961"/>
                      <a:gd name="connsiteX10" fmla="*/ 39764 w 126856"/>
                      <a:gd name="connsiteY10" fmla="*/ 65534 h 93961"/>
                      <a:gd name="connsiteX11" fmla="*/ 44659 w 126856"/>
                      <a:gd name="connsiteY11" fmla="*/ 77643 h 93961"/>
                      <a:gd name="connsiteX12" fmla="*/ 66559 w 126856"/>
                      <a:gd name="connsiteY12" fmla="*/ 93789 h 93961"/>
                      <a:gd name="connsiteX13" fmla="*/ 117917 w 126856"/>
                      <a:gd name="connsiteY13" fmla="*/ 93961 h 93961"/>
                      <a:gd name="connsiteX14" fmla="*/ 125303 w 126856"/>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6856" h="93961">
                        <a:moveTo>
                          <a:pt x="125303" y="81251"/>
                        </a:moveTo>
                        <a:cubicBezTo>
                          <a:pt x="121180" y="76699"/>
                          <a:pt x="113365" y="71288"/>
                          <a:pt x="98765" y="65706"/>
                        </a:cubicBezTo>
                        <a:cubicBezTo>
                          <a:pt x="97305" y="65190"/>
                          <a:pt x="95931" y="64160"/>
                          <a:pt x="94471" y="62958"/>
                        </a:cubicBezTo>
                        <a:cubicBezTo>
                          <a:pt x="90520" y="63817"/>
                          <a:pt x="84594" y="64675"/>
                          <a:pt x="77638" y="63902"/>
                        </a:cubicBezTo>
                        <a:cubicBezTo>
                          <a:pt x="64755" y="62528"/>
                          <a:pt x="35555" y="14090"/>
                          <a:pt x="27654" y="5846"/>
                        </a:cubicBezTo>
                        <a:cubicBezTo>
                          <a:pt x="22845" y="778"/>
                          <a:pt x="15201" y="-80"/>
                          <a:pt x="9962" y="6"/>
                        </a:cubicBezTo>
                        <a:cubicBezTo>
                          <a:pt x="5926" y="7993"/>
                          <a:pt x="-601" y="22335"/>
                          <a:pt x="172" y="31439"/>
                        </a:cubicBezTo>
                        <a:cubicBezTo>
                          <a:pt x="1374" y="44493"/>
                          <a:pt x="3178" y="81852"/>
                          <a:pt x="0" y="93532"/>
                        </a:cubicBezTo>
                        <a:lnTo>
                          <a:pt x="16318" y="93618"/>
                        </a:lnTo>
                        <a:lnTo>
                          <a:pt x="21728" y="59608"/>
                        </a:lnTo>
                        <a:cubicBezTo>
                          <a:pt x="21728" y="59608"/>
                          <a:pt x="34353" y="58320"/>
                          <a:pt x="39764" y="65534"/>
                        </a:cubicBezTo>
                        <a:cubicBezTo>
                          <a:pt x="41739" y="68196"/>
                          <a:pt x="43371" y="72834"/>
                          <a:pt x="44659" y="77643"/>
                        </a:cubicBezTo>
                        <a:cubicBezTo>
                          <a:pt x="47235" y="87434"/>
                          <a:pt x="55995" y="93703"/>
                          <a:pt x="66559" y="93789"/>
                        </a:cubicBezTo>
                        <a:lnTo>
                          <a:pt x="117917" y="93961"/>
                        </a:lnTo>
                        <a:cubicBezTo>
                          <a:pt x="124787" y="93961"/>
                          <a:pt x="129425" y="85802"/>
                          <a:pt x="125303" y="81251"/>
                        </a:cubicBezTo>
                        <a:close/>
                      </a:path>
                    </a:pathLst>
                  </a:custGeom>
                  <a:solidFill>
                    <a:srgbClr val="434A59"/>
                  </a:solidFill>
                  <a:ln w="8582" cap="flat">
                    <a:noFill/>
                    <a:prstDash val="solid"/>
                    <a:miter/>
                  </a:ln>
                </p:spPr>
                <p:txBody>
                  <a:bodyPr rtlCol="0" anchor="ctr"/>
                  <a:lstStyle/>
                  <a:p>
                    <a:endParaRPr lang="zh-CN" altLang="en-US"/>
                  </a:p>
                </p:txBody>
              </p:sp>
            </p:grpSp>
            <p:grpSp>
              <p:nvGrpSpPr>
                <p:cNvPr id="141" name="图形 92"/>
                <p:cNvGrpSpPr/>
                <p:nvPr/>
              </p:nvGrpSpPr>
              <p:grpSpPr>
                <a:xfrm>
                  <a:off x="4264439" y="4592165"/>
                  <a:ext cx="135654" cy="134062"/>
                  <a:chOff x="4264439" y="4592165"/>
                  <a:chExt cx="135654" cy="134062"/>
                </a:xfrm>
              </p:grpSpPr>
              <p:sp>
                <p:nvSpPr>
                  <p:cNvPr id="142" name="任意多边形: 形状 141"/>
                  <p:cNvSpPr/>
                  <p:nvPr/>
                </p:nvSpPr>
                <p:spPr>
                  <a:xfrm>
                    <a:off x="4269878" y="4592165"/>
                    <a:ext cx="94299" cy="104268"/>
                  </a:xfrm>
                  <a:custGeom>
                    <a:avLst/>
                    <a:gdLst>
                      <a:gd name="connsiteX0" fmla="*/ 18551 w 94299"/>
                      <a:gd name="connsiteY0" fmla="*/ 45947 h 104268"/>
                      <a:gd name="connsiteX1" fmla="*/ 77638 w 94299"/>
                      <a:gd name="connsiteY1" fmla="*/ 104004 h 104268"/>
                      <a:gd name="connsiteX2" fmla="*/ 94299 w 94299"/>
                      <a:gd name="connsiteY2" fmla="*/ 103059 h 104268"/>
                      <a:gd name="connsiteX3" fmla="*/ 68620 w 94299"/>
                      <a:gd name="connsiteY3" fmla="*/ 64326 h 104268"/>
                      <a:gd name="connsiteX4" fmla="*/ 51873 w 94299"/>
                      <a:gd name="connsiteY4" fmla="*/ 11422 h 104268"/>
                      <a:gd name="connsiteX5" fmla="*/ 9104 w 94299"/>
                      <a:gd name="connsiteY5" fmla="*/ 0 h 104268"/>
                      <a:gd name="connsiteX6" fmla="*/ 0 w 94299"/>
                      <a:gd name="connsiteY6" fmla="*/ 40021 h 104268"/>
                      <a:gd name="connsiteX7" fmla="*/ 18551 w 94299"/>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99" h="104268">
                        <a:moveTo>
                          <a:pt x="18551" y="45947"/>
                        </a:moveTo>
                        <a:cubicBezTo>
                          <a:pt x="27654" y="54192"/>
                          <a:pt x="64584" y="102630"/>
                          <a:pt x="77638" y="104004"/>
                        </a:cubicBezTo>
                        <a:cubicBezTo>
                          <a:pt x="84680" y="104691"/>
                          <a:pt x="90434" y="103918"/>
                          <a:pt x="94299" y="103059"/>
                        </a:cubicBezTo>
                        <a:cubicBezTo>
                          <a:pt x="85968" y="96532"/>
                          <a:pt x="76951" y="81159"/>
                          <a:pt x="68620" y="64326"/>
                        </a:cubicBezTo>
                        <a:cubicBezTo>
                          <a:pt x="63038" y="53075"/>
                          <a:pt x="51787" y="33580"/>
                          <a:pt x="51873" y="11422"/>
                        </a:cubicBezTo>
                        <a:lnTo>
                          <a:pt x="9104" y="0"/>
                        </a:lnTo>
                        <a:cubicBezTo>
                          <a:pt x="9104" y="0"/>
                          <a:pt x="1202" y="36500"/>
                          <a:pt x="0" y="40021"/>
                        </a:cubicBezTo>
                        <a:cubicBezTo>
                          <a:pt x="5153" y="40021"/>
                          <a:pt x="12882" y="40880"/>
                          <a:pt x="18551" y="45947"/>
                        </a:cubicBezTo>
                        <a:close/>
                      </a:path>
                    </a:pathLst>
                  </a:custGeom>
                  <a:solidFill>
                    <a:srgbClr val="FF867A"/>
                  </a:solidFill>
                  <a:ln w="8582" cap="flat">
                    <a:noFill/>
                    <a:prstDash val="solid"/>
                    <a:miter/>
                  </a:ln>
                </p:spPr>
                <p:txBody>
                  <a:bodyPr rtlCol="0" anchor="ctr"/>
                  <a:lstStyle/>
                  <a:p>
                    <a:endParaRPr lang="zh-CN" altLang="en-US"/>
                  </a:p>
                </p:txBody>
              </p:sp>
              <p:sp>
                <p:nvSpPr>
                  <p:cNvPr id="143" name="任意多边形: 形状 142"/>
                  <p:cNvSpPr/>
                  <p:nvPr/>
                </p:nvSpPr>
                <p:spPr>
                  <a:xfrm>
                    <a:off x="4264439" y="4632267"/>
                    <a:ext cx="135654" cy="93961"/>
                  </a:xfrm>
                  <a:custGeom>
                    <a:avLst/>
                    <a:gdLst>
                      <a:gd name="connsiteX0" fmla="*/ 133404 w 135654"/>
                      <a:gd name="connsiteY0" fmla="*/ 81251 h 93961"/>
                      <a:gd name="connsiteX1" fmla="*/ 104462 w 135654"/>
                      <a:gd name="connsiteY1" fmla="*/ 65706 h 93961"/>
                      <a:gd name="connsiteX2" fmla="*/ 99738 w 135654"/>
                      <a:gd name="connsiteY2" fmla="*/ 62958 h 93961"/>
                      <a:gd name="connsiteX3" fmla="*/ 83077 w 135654"/>
                      <a:gd name="connsiteY3" fmla="*/ 63902 h 93961"/>
                      <a:gd name="connsiteX4" fmla="*/ 23990 w 135654"/>
                      <a:gd name="connsiteY4" fmla="*/ 5846 h 93961"/>
                      <a:gd name="connsiteX5" fmla="*/ 5439 w 135654"/>
                      <a:gd name="connsiteY5" fmla="*/ 6 h 93961"/>
                      <a:gd name="connsiteX6" fmla="*/ 629 w 135654"/>
                      <a:gd name="connsiteY6" fmla="*/ 31439 h 93961"/>
                      <a:gd name="connsiteX7" fmla="*/ 10248 w 135654"/>
                      <a:gd name="connsiteY7" fmla="*/ 93532 h 93961"/>
                      <a:gd name="connsiteX8" fmla="*/ 26566 w 135654"/>
                      <a:gd name="connsiteY8" fmla="*/ 93618 h 93961"/>
                      <a:gd name="connsiteX9" fmla="*/ 26652 w 135654"/>
                      <a:gd name="connsiteY9" fmla="*/ 59608 h 93961"/>
                      <a:gd name="connsiteX10" fmla="*/ 45546 w 135654"/>
                      <a:gd name="connsiteY10" fmla="*/ 65534 h 93961"/>
                      <a:gd name="connsiteX11" fmla="*/ 52331 w 135654"/>
                      <a:gd name="connsiteY11" fmla="*/ 77643 h 93961"/>
                      <a:gd name="connsiteX12" fmla="*/ 76807 w 135654"/>
                      <a:gd name="connsiteY12" fmla="*/ 93789 h 93961"/>
                      <a:gd name="connsiteX13" fmla="*/ 128165 w 135654"/>
                      <a:gd name="connsiteY13" fmla="*/ 93961 h 93961"/>
                      <a:gd name="connsiteX14" fmla="*/ 133404 w 135654"/>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654" h="93961">
                        <a:moveTo>
                          <a:pt x="133404" y="81251"/>
                        </a:moveTo>
                        <a:cubicBezTo>
                          <a:pt x="128595" y="76699"/>
                          <a:pt x="119835" y="71288"/>
                          <a:pt x="104462" y="65706"/>
                        </a:cubicBezTo>
                        <a:cubicBezTo>
                          <a:pt x="102916" y="65190"/>
                          <a:pt x="101370" y="64160"/>
                          <a:pt x="99738" y="62958"/>
                        </a:cubicBezTo>
                        <a:cubicBezTo>
                          <a:pt x="95873" y="63817"/>
                          <a:pt x="90119" y="64675"/>
                          <a:pt x="83077" y="63902"/>
                        </a:cubicBezTo>
                        <a:cubicBezTo>
                          <a:pt x="70023" y="62528"/>
                          <a:pt x="33093" y="14090"/>
                          <a:pt x="23990" y="5846"/>
                        </a:cubicBezTo>
                        <a:cubicBezTo>
                          <a:pt x="18321" y="778"/>
                          <a:pt x="10592" y="-80"/>
                          <a:pt x="5439" y="6"/>
                        </a:cubicBezTo>
                        <a:cubicBezTo>
                          <a:pt x="2605" y="7993"/>
                          <a:pt x="-1603" y="22335"/>
                          <a:pt x="629" y="31439"/>
                        </a:cubicBezTo>
                        <a:cubicBezTo>
                          <a:pt x="3893" y="44493"/>
                          <a:pt x="11622" y="81852"/>
                          <a:pt x="10248" y="93532"/>
                        </a:cubicBezTo>
                        <a:lnTo>
                          <a:pt x="26566" y="93618"/>
                        </a:lnTo>
                        <a:lnTo>
                          <a:pt x="26652" y="59608"/>
                        </a:lnTo>
                        <a:cubicBezTo>
                          <a:pt x="26652" y="59608"/>
                          <a:pt x="39105" y="58320"/>
                          <a:pt x="45546" y="65534"/>
                        </a:cubicBezTo>
                        <a:cubicBezTo>
                          <a:pt x="47951" y="68196"/>
                          <a:pt x="50355" y="72834"/>
                          <a:pt x="52331" y="77643"/>
                        </a:cubicBezTo>
                        <a:cubicBezTo>
                          <a:pt x="56453" y="87434"/>
                          <a:pt x="66158" y="93703"/>
                          <a:pt x="76807" y="93789"/>
                        </a:cubicBezTo>
                        <a:lnTo>
                          <a:pt x="128165" y="93961"/>
                        </a:lnTo>
                        <a:cubicBezTo>
                          <a:pt x="134778" y="93961"/>
                          <a:pt x="138213" y="85802"/>
                          <a:pt x="133404" y="81251"/>
                        </a:cubicBezTo>
                        <a:close/>
                      </a:path>
                    </a:pathLst>
                  </a:custGeom>
                  <a:solidFill>
                    <a:srgbClr val="434A59"/>
                  </a:solidFill>
                  <a:ln w="8582" cap="flat">
                    <a:noFill/>
                    <a:prstDash val="solid"/>
                    <a:miter/>
                  </a:ln>
                </p:spPr>
                <p:txBody>
                  <a:bodyPr rtlCol="0" anchor="ctr"/>
                  <a:lstStyle/>
                  <a:p>
                    <a:endParaRPr lang="zh-CN" altLang="en-US"/>
                  </a:p>
                </p:txBody>
              </p:sp>
            </p:grpSp>
            <p:sp>
              <p:nvSpPr>
                <p:cNvPr id="144" name="任意多边形: 形状 143"/>
                <p:cNvSpPr/>
                <p:nvPr/>
              </p:nvSpPr>
              <p:spPr>
                <a:xfrm>
                  <a:off x="3893079" y="3583303"/>
                  <a:ext cx="513282" cy="1076898"/>
                </a:xfrm>
                <a:custGeom>
                  <a:avLst/>
                  <a:gdLst>
                    <a:gd name="connsiteX0" fmla="*/ 224787 w 513282"/>
                    <a:gd name="connsiteY0" fmla="*/ 87514 h 1076898"/>
                    <a:gd name="connsiteX1" fmla="*/ 281727 w 513282"/>
                    <a:gd name="connsiteY1" fmla="*/ 0 h 1076898"/>
                    <a:gd name="connsiteX2" fmla="*/ 489992 w 513282"/>
                    <a:gd name="connsiteY2" fmla="*/ 27053 h 1076898"/>
                    <a:gd name="connsiteX3" fmla="*/ 475049 w 513282"/>
                    <a:gd name="connsiteY3" fmla="*/ 1056442 h 1076898"/>
                    <a:gd name="connsiteX4" fmla="*/ 390884 w 513282"/>
                    <a:gd name="connsiteY4" fmla="*/ 1076281 h 1076898"/>
                    <a:gd name="connsiteX5" fmla="*/ 307749 w 513282"/>
                    <a:gd name="connsiteY5" fmla="*/ 1061079 h 1076898"/>
                    <a:gd name="connsiteX6" fmla="*/ 343305 w 513282"/>
                    <a:gd name="connsiteY6" fmla="*/ 350916 h 1076898"/>
                    <a:gd name="connsiteX7" fmla="*/ 253815 w 513282"/>
                    <a:gd name="connsiteY7" fmla="*/ 657173 h 1076898"/>
                    <a:gd name="connsiteX8" fmla="*/ 152903 w 513282"/>
                    <a:gd name="connsiteY8" fmla="*/ 1061165 h 1076898"/>
                    <a:gd name="connsiteX9" fmla="*/ 462 w 513282"/>
                    <a:gd name="connsiteY9" fmla="*/ 1050172 h 1076898"/>
                    <a:gd name="connsiteX10" fmla="*/ 224787 w 513282"/>
                    <a:gd name="connsiteY10" fmla="*/ 87514 h 107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3282" h="1076898">
                      <a:moveTo>
                        <a:pt x="224787" y="87514"/>
                      </a:moveTo>
                      <a:cubicBezTo>
                        <a:pt x="252012" y="40451"/>
                        <a:pt x="281727" y="0"/>
                        <a:pt x="281727" y="0"/>
                      </a:cubicBezTo>
                      <a:cubicBezTo>
                        <a:pt x="281727" y="0"/>
                        <a:pt x="464399" y="31175"/>
                        <a:pt x="489992" y="27053"/>
                      </a:cubicBezTo>
                      <a:cubicBezTo>
                        <a:pt x="550024" y="312698"/>
                        <a:pt x="475049" y="1056442"/>
                        <a:pt x="475049" y="1056442"/>
                      </a:cubicBezTo>
                      <a:cubicBezTo>
                        <a:pt x="475049" y="1056442"/>
                        <a:pt x="445247" y="1071901"/>
                        <a:pt x="390884" y="1076281"/>
                      </a:cubicBezTo>
                      <a:cubicBezTo>
                        <a:pt x="337207" y="1080575"/>
                        <a:pt x="307749" y="1061079"/>
                        <a:pt x="307749" y="1061079"/>
                      </a:cubicBezTo>
                      <a:cubicBezTo>
                        <a:pt x="313332" y="967983"/>
                        <a:pt x="335833" y="561329"/>
                        <a:pt x="343305" y="350916"/>
                      </a:cubicBezTo>
                      <a:cubicBezTo>
                        <a:pt x="332484" y="430100"/>
                        <a:pt x="286279" y="540116"/>
                        <a:pt x="253815" y="657173"/>
                      </a:cubicBezTo>
                      <a:cubicBezTo>
                        <a:pt x="199537" y="852814"/>
                        <a:pt x="153247" y="1054037"/>
                        <a:pt x="152903" y="1061165"/>
                      </a:cubicBezTo>
                      <a:cubicBezTo>
                        <a:pt x="152903" y="1061165"/>
                        <a:pt x="7933" y="1067177"/>
                        <a:pt x="462" y="1050172"/>
                      </a:cubicBezTo>
                      <a:cubicBezTo>
                        <a:pt x="-10102" y="1025610"/>
                        <a:pt x="163553" y="193322"/>
                        <a:pt x="224787" y="87514"/>
                      </a:cubicBezTo>
                      <a:close/>
                    </a:path>
                  </a:pathLst>
                </a:custGeom>
                <a:solidFill>
                  <a:srgbClr val="529AE3"/>
                </a:solidFill>
                <a:ln w="8582" cap="flat">
                  <a:noFill/>
                  <a:prstDash val="solid"/>
                  <a:miter/>
                </a:ln>
              </p:spPr>
              <p:txBody>
                <a:bodyPr rtlCol="0" anchor="ctr"/>
                <a:lstStyle/>
                <a:p>
                  <a:endParaRPr lang="zh-CN" altLang="en-US"/>
                </a:p>
              </p:txBody>
            </p:sp>
            <p:sp>
              <p:nvSpPr>
                <p:cNvPr id="145" name="任意多边形: 形状 144"/>
                <p:cNvSpPr/>
                <p:nvPr/>
              </p:nvSpPr>
              <p:spPr>
                <a:xfrm>
                  <a:off x="4127227" y="3657161"/>
                  <a:ext cx="269671" cy="66144"/>
                </a:xfrm>
                <a:custGeom>
                  <a:avLst/>
                  <a:gdLst>
                    <a:gd name="connsiteX0" fmla="*/ 264003 w 269671"/>
                    <a:gd name="connsiteY0" fmla="*/ 0 h 66144"/>
                    <a:gd name="connsiteX1" fmla="*/ 99881 w 269671"/>
                    <a:gd name="connsiteY1" fmla="*/ 24133 h 66144"/>
                    <a:gd name="connsiteX2" fmla="*/ 0 w 269671"/>
                    <a:gd name="connsiteY2" fmla="*/ 19581 h 66144"/>
                    <a:gd name="connsiteX3" fmla="*/ 92152 w 269671"/>
                    <a:gd name="connsiteY3" fmla="*/ 64154 h 66144"/>
                    <a:gd name="connsiteX4" fmla="*/ 269671 w 269671"/>
                    <a:gd name="connsiteY4" fmla="*/ 46806 h 66144"/>
                    <a:gd name="connsiteX5" fmla="*/ 264003 w 269671"/>
                    <a:gd name="connsiteY5" fmla="*/ 0 h 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71" h="66144">
                      <a:moveTo>
                        <a:pt x="264003" y="0"/>
                      </a:moveTo>
                      <a:cubicBezTo>
                        <a:pt x="233687" y="5411"/>
                        <a:pt x="127536" y="24133"/>
                        <a:pt x="99881" y="24133"/>
                      </a:cubicBezTo>
                      <a:cubicBezTo>
                        <a:pt x="67504" y="24133"/>
                        <a:pt x="0" y="19581"/>
                        <a:pt x="0" y="19581"/>
                      </a:cubicBezTo>
                      <a:cubicBezTo>
                        <a:pt x="0" y="19581"/>
                        <a:pt x="24648" y="53934"/>
                        <a:pt x="92152" y="64154"/>
                      </a:cubicBezTo>
                      <a:cubicBezTo>
                        <a:pt x="142565" y="71798"/>
                        <a:pt x="229221" y="55566"/>
                        <a:pt x="269671" y="46806"/>
                      </a:cubicBezTo>
                      <a:cubicBezTo>
                        <a:pt x="267954" y="30488"/>
                        <a:pt x="266064" y="14858"/>
                        <a:pt x="264003" y="0"/>
                      </a:cubicBezTo>
                      <a:close/>
                    </a:path>
                  </a:pathLst>
                </a:custGeom>
                <a:solidFill>
                  <a:srgbClr val="54678C"/>
                </a:solidFill>
                <a:ln w="8582" cap="flat">
                  <a:noFill/>
                  <a:prstDash val="solid"/>
                  <a:miter/>
                </a:ln>
              </p:spPr>
              <p:txBody>
                <a:bodyPr rtlCol="0" anchor="ctr"/>
                <a:lstStyle/>
                <a:p>
                  <a:endParaRPr lang="zh-CN" altLang="en-US"/>
                </a:p>
              </p:txBody>
            </p:sp>
            <p:sp>
              <p:nvSpPr>
                <p:cNvPr id="146" name="任意多边形: 形状 145"/>
                <p:cNvSpPr/>
                <p:nvPr/>
              </p:nvSpPr>
              <p:spPr>
                <a:xfrm>
                  <a:off x="4116655" y="3254272"/>
                  <a:ext cx="330741" cy="455542"/>
                </a:xfrm>
                <a:custGeom>
                  <a:avLst/>
                  <a:gdLst>
                    <a:gd name="connsiteX0" fmla="*/ 1210 w 330741"/>
                    <a:gd name="connsiteY0" fmla="*/ 416545 h 455542"/>
                    <a:gd name="connsiteX1" fmla="*/ 18129 w 330741"/>
                    <a:gd name="connsiteY1" fmla="*/ 216266 h 455542"/>
                    <a:gd name="connsiteX2" fmla="*/ 46728 w 330741"/>
                    <a:gd name="connsiteY2" fmla="*/ 27239 h 455542"/>
                    <a:gd name="connsiteX3" fmla="*/ 186115 w 330741"/>
                    <a:gd name="connsiteY3" fmla="*/ 22344 h 455542"/>
                    <a:gd name="connsiteX4" fmla="*/ 243485 w 330741"/>
                    <a:gd name="connsiteY4" fmla="*/ 150395 h 455542"/>
                    <a:gd name="connsiteX5" fmla="*/ 330742 w 330741"/>
                    <a:gd name="connsiteY5" fmla="*/ 385112 h 455542"/>
                    <a:gd name="connsiteX6" fmla="*/ 1210 w 330741"/>
                    <a:gd name="connsiteY6" fmla="*/ 416545 h 45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41" h="455542">
                      <a:moveTo>
                        <a:pt x="1210" y="416545"/>
                      </a:moveTo>
                      <a:cubicBezTo>
                        <a:pt x="-6777" y="389234"/>
                        <a:pt x="27748" y="271145"/>
                        <a:pt x="18129" y="216266"/>
                      </a:cubicBezTo>
                      <a:cubicBezTo>
                        <a:pt x="-1366" y="105478"/>
                        <a:pt x="23282" y="42612"/>
                        <a:pt x="46728" y="27239"/>
                      </a:cubicBezTo>
                      <a:cubicBezTo>
                        <a:pt x="80823" y="4995"/>
                        <a:pt x="142487" y="-18536"/>
                        <a:pt x="186115" y="22344"/>
                      </a:cubicBezTo>
                      <a:cubicBezTo>
                        <a:pt x="268906" y="99810"/>
                        <a:pt x="239620" y="100926"/>
                        <a:pt x="243485" y="150395"/>
                      </a:cubicBezTo>
                      <a:cubicBezTo>
                        <a:pt x="248380" y="212745"/>
                        <a:pt x="309700" y="334870"/>
                        <a:pt x="330742" y="385112"/>
                      </a:cubicBezTo>
                      <a:cubicBezTo>
                        <a:pt x="224419" y="458198"/>
                        <a:pt x="102294" y="483705"/>
                        <a:pt x="1210" y="416545"/>
                      </a:cubicBezTo>
                      <a:close/>
                    </a:path>
                  </a:pathLst>
                </a:custGeom>
                <a:solidFill>
                  <a:srgbClr val="FFF6E9"/>
                </a:solidFill>
                <a:ln w="8582" cap="flat">
                  <a:noFill/>
                  <a:prstDash val="solid"/>
                  <a:miter/>
                </a:ln>
              </p:spPr>
              <p:txBody>
                <a:bodyPr rtlCol="0" anchor="ctr"/>
                <a:lstStyle/>
                <a:p>
                  <a:endParaRPr lang="zh-CN" altLang="en-US"/>
                </a:p>
              </p:txBody>
            </p:sp>
            <p:sp>
              <p:nvSpPr>
                <p:cNvPr id="147" name="任意多边形: 形状 146"/>
                <p:cNvSpPr/>
                <p:nvPr/>
              </p:nvSpPr>
              <p:spPr>
                <a:xfrm>
                  <a:off x="4238039" y="3290896"/>
                  <a:ext cx="95589" cy="391858"/>
                </a:xfrm>
                <a:custGeom>
                  <a:avLst/>
                  <a:gdLst>
                    <a:gd name="connsiteX0" fmla="*/ 93073 w 95589"/>
                    <a:gd name="connsiteY0" fmla="*/ 391773 h 391858"/>
                    <a:gd name="connsiteX1" fmla="*/ 90583 w 95589"/>
                    <a:gd name="connsiteY1" fmla="*/ 389969 h 391858"/>
                    <a:gd name="connsiteX2" fmla="*/ 72805 w 95589"/>
                    <a:gd name="connsiteY2" fmla="*/ 306406 h 391858"/>
                    <a:gd name="connsiteX3" fmla="*/ 71689 w 95589"/>
                    <a:gd name="connsiteY3" fmla="*/ 262434 h 391858"/>
                    <a:gd name="connsiteX4" fmla="*/ 69112 w 95589"/>
                    <a:gd name="connsiteY4" fmla="*/ 180588 h 391858"/>
                    <a:gd name="connsiteX5" fmla="*/ 38108 w 95589"/>
                    <a:gd name="connsiteY5" fmla="*/ 77357 h 391858"/>
                    <a:gd name="connsiteX6" fmla="*/ 28919 w 95589"/>
                    <a:gd name="connsiteY6" fmla="*/ 51678 h 391858"/>
                    <a:gd name="connsiteX7" fmla="*/ 578 w 95589"/>
                    <a:gd name="connsiteY7" fmla="*/ 4185 h 391858"/>
                    <a:gd name="connsiteX8" fmla="*/ 921 w 95589"/>
                    <a:gd name="connsiteY8" fmla="*/ 578 h 391858"/>
                    <a:gd name="connsiteX9" fmla="*/ 4528 w 95589"/>
                    <a:gd name="connsiteY9" fmla="*/ 921 h 391858"/>
                    <a:gd name="connsiteX10" fmla="*/ 33814 w 95589"/>
                    <a:gd name="connsiteY10" fmla="*/ 50132 h 391858"/>
                    <a:gd name="connsiteX11" fmla="*/ 42918 w 95589"/>
                    <a:gd name="connsiteY11" fmla="*/ 75639 h 391858"/>
                    <a:gd name="connsiteX12" fmla="*/ 74265 w 95589"/>
                    <a:gd name="connsiteY12" fmla="*/ 180330 h 391858"/>
                    <a:gd name="connsiteX13" fmla="*/ 76841 w 95589"/>
                    <a:gd name="connsiteY13" fmla="*/ 262434 h 391858"/>
                    <a:gd name="connsiteX14" fmla="*/ 77958 w 95589"/>
                    <a:gd name="connsiteY14" fmla="*/ 306320 h 391858"/>
                    <a:gd name="connsiteX15" fmla="*/ 95478 w 95589"/>
                    <a:gd name="connsiteY15" fmla="*/ 388681 h 391858"/>
                    <a:gd name="connsiteX16" fmla="*/ 93760 w 95589"/>
                    <a:gd name="connsiteY16" fmla="*/ 391859 h 391858"/>
                    <a:gd name="connsiteX17" fmla="*/ 93073 w 95589"/>
                    <a:gd name="connsiteY17" fmla="*/ 391773 h 39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589" h="391858">
                      <a:moveTo>
                        <a:pt x="93073" y="391773"/>
                      </a:moveTo>
                      <a:cubicBezTo>
                        <a:pt x="91957" y="391773"/>
                        <a:pt x="90926" y="391086"/>
                        <a:pt x="90583" y="389969"/>
                      </a:cubicBezTo>
                      <a:cubicBezTo>
                        <a:pt x="89896" y="387651"/>
                        <a:pt x="73921" y="332256"/>
                        <a:pt x="72805" y="306406"/>
                      </a:cubicBezTo>
                      <a:cubicBezTo>
                        <a:pt x="72376" y="296443"/>
                        <a:pt x="72032" y="280641"/>
                        <a:pt x="71689" y="262434"/>
                      </a:cubicBezTo>
                      <a:cubicBezTo>
                        <a:pt x="71173" y="233577"/>
                        <a:pt x="70486" y="200856"/>
                        <a:pt x="69112" y="180588"/>
                      </a:cubicBezTo>
                      <a:cubicBezTo>
                        <a:pt x="67480" y="156455"/>
                        <a:pt x="49788" y="108876"/>
                        <a:pt x="38108" y="77357"/>
                      </a:cubicBezTo>
                      <a:cubicBezTo>
                        <a:pt x="33900" y="66106"/>
                        <a:pt x="30637" y="57260"/>
                        <a:pt x="28919" y="51678"/>
                      </a:cubicBezTo>
                      <a:cubicBezTo>
                        <a:pt x="22306" y="30808"/>
                        <a:pt x="750" y="4443"/>
                        <a:pt x="578" y="4185"/>
                      </a:cubicBezTo>
                      <a:cubicBezTo>
                        <a:pt x="-281" y="3068"/>
                        <a:pt x="-195" y="1522"/>
                        <a:pt x="921" y="578"/>
                      </a:cubicBezTo>
                      <a:cubicBezTo>
                        <a:pt x="2038" y="-281"/>
                        <a:pt x="3584" y="-195"/>
                        <a:pt x="4528" y="921"/>
                      </a:cubicBezTo>
                      <a:cubicBezTo>
                        <a:pt x="5473" y="2038"/>
                        <a:pt x="26944" y="28318"/>
                        <a:pt x="33814" y="50132"/>
                      </a:cubicBezTo>
                      <a:cubicBezTo>
                        <a:pt x="35532" y="55628"/>
                        <a:pt x="38967" y="64904"/>
                        <a:pt x="42918" y="75639"/>
                      </a:cubicBezTo>
                      <a:cubicBezTo>
                        <a:pt x="54684" y="107416"/>
                        <a:pt x="72547" y="155424"/>
                        <a:pt x="74265" y="180330"/>
                      </a:cubicBezTo>
                      <a:cubicBezTo>
                        <a:pt x="75639" y="200684"/>
                        <a:pt x="76326" y="233491"/>
                        <a:pt x="76841" y="262434"/>
                      </a:cubicBezTo>
                      <a:cubicBezTo>
                        <a:pt x="77185" y="280641"/>
                        <a:pt x="77443" y="296357"/>
                        <a:pt x="77958" y="306320"/>
                      </a:cubicBezTo>
                      <a:cubicBezTo>
                        <a:pt x="79074" y="331569"/>
                        <a:pt x="95392" y="388080"/>
                        <a:pt x="95478" y="388681"/>
                      </a:cubicBezTo>
                      <a:cubicBezTo>
                        <a:pt x="95907" y="390055"/>
                        <a:pt x="95049" y="391429"/>
                        <a:pt x="93760" y="391859"/>
                      </a:cubicBezTo>
                      <a:cubicBezTo>
                        <a:pt x="93503" y="391773"/>
                        <a:pt x="93245" y="391773"/>
                        <a:pt x="93073" y="391773"/>
                      </a:cubicBezTo>
                      <a:close/>
                    </a:path>
                  </a:pathLst>
                </a:custGeom>
                <a:solidFill>
                  <a:srgbClr val="DBCFC1"/>
                </a:solidFill>
                <a:ln w="8582" cap="flat">
                  <a:noFill/>
                  <a:prstDash val="solid"/>
                  <a:miter/>
                </a:ln>
              </p:spPr>
              <p:txBody>
                <a:bodyPr rtlCol="0" anchor="ctr"/>
                <a:lstStyle/>
                <a:p>
                  <a:endParaRPr lang="zh-CN" altLang="en-US"/>
                </a:p>
              </p:txBody>
            </p:sp>
            <p:sp>
              <p:nvSpPr>
                <p:cNvPr id="148" name="任意多边形: 形状 147"/>
                <p:cNvSpPr/>
                <p:nvPr/>
              </p:nvSpPr>
              <p:spPr>
                <a:xfrm>
                  <a:off x="4227452" y="3439277"/>
                  <a:ext cx="171936" cy="90949"/>
                </a:xfrm>
                <a:custGeom>
                  <a:avLst/>
                  <a:gdLst>
                    <a:gd name="connsiteX0" fmla="*/ 171937 w 171936"/>
                    <a:gd name="connsiteY0" fmla="*/ 90950 h 90949"/>
                    <a:gd name="connsiteX1" fmla="*/ 146000 w 171936"/>
                    <a:gd name="connsiteY1" fmla="*/ 22673 h 90949"/>
                    <a:gd name="connsiteX2" fmla="*/ 0 w 171936"/>
                    <a:gd name="connsiteY2" fmla="*/ 0 h 90949"/>
                    <a:gd name="connsiteX3" fmla="*/ 171937 w 171936"/>
                    <a:gd name="connsiteY3" fmla="*/ 90950 h 90949"/>
                  </a:gdLst>
                  <a:ahLst/>
                  <a:cxnLst>
                    <a:cxn ang="0">
                      <a:pos x="connsiteX0" y="connsiteY0"/>
                    </a:cxn>
                    <a:cxn ang="0">
                      <a:pos x="connsiteX1" y="connsiteY1"/>
                    </a:cxn>
                    <a:cxn ang="0">
                      <a:pos x="connsiteX2" y="connsiteY2"/>
                    </a:cxn>
                    <a:cxn ang="0">
                      <a:pos x="connsiteX3" y="connsiteY3"/>
                    </a:cxn>
                  </a:cxnLst>
                  <a:rect l="l" t="t" r="r" b="b"/>
                  <a:pathLst>
                    <a:path w="171936" h="90949">
                      <a:moveTo>
                        <a:pt x="171937" y="90950"/>
                      </a:moveTo>
                      <a:cubicBezTo>
                        <a:pt x="162318" y="67933"/>
                        <a:pt x="153129" y="44487"/>
                        <a:pt x="146000" y="22673"/>
                      </a:cubicBezTo>
                      <a:lnTo>
                        <a:pt x="0" y="0"/>
                      </a:lnTo>
                      <a:cubicBezTo>
                        <a:pt x="0" y="0"/>
                        <a:pt x="94900" y="80042"/>
                        <a:pt x="171937" y="90950"/>
                      </a:cubicBezTo>
                      <a:close/>
                    </a:path>
                  </a:pathLst>
                </a:custGeom>
                <a:solidFill>
                  <a:srgbClr val="DBCFC1"/>
                </a:solidFill>
                <a:ln w="8582" cap="flat">
                  <a:noFill/>
                  <a:prstDash val="solid"/>
                  <a:miter/>
                </a:ln>
              </p:spPr>
              <p:txBody>
                <a:bodyPr rtlCol="0" anchor="ctr"/>
                <a:lstStyle/>
                <a:p>
                  <a:endParaRPr lang="zh-CN" altLang="en-US"/>
                </a:p>
              </p:txBody>
            </p:sp>
            <p:sp>
              <p:nvSpPr>
                <p:cNvPr id="149" name="任意多边形: 形状 148"/>
                <p:cNvSpPr/>
                <p:nvPr/>
              </p:nvSpPr>
              <p:spPr>
                <a:xfrm>
                  <a:off x="4227091" y="3755433"/>
                  <a:ext cx="88059" cy="216503"/>
                </a:xfrm>
                <a:custGeom>
                  <a:avLst/>
                  <a:gdLst>
                    <a:gd name="connsiteX0" fmla="*/ 79888 w 88059"/>
                    <a:gd name="connsiteY0" fmla="*/ 3500 h 216503"/>
                    <a:gd name="connsiteX1" fmla="*/ 47940 w 88059"/>
                    <a:gd name="connsiteY1" fmla="*/ 40773 h 216503"/>
                    <a:gd name="connsiteX2" fmla="*/ 51203 w 88059"/>
                    <a:gd name="connsiteY2" fmla="*/ 4960 h 216503"/>
                    <a:gd name="connsiteX3" fmla="*/ 39523 w 88059"/>
                    <a:gd name="connsiteY3" fmla="*/ 4960 h 216503"/>
                    <a:gd name="connsiteX4" fmla="*/ 103 w 88059"/>
                    <a:gd name="connsiteY4" fmla="*/ 210047 h 216503"/>
                    <a:gd name="connsiteX5" fmla="*/ 11354 w 88059"/>
                    <a:gd name="connsiteY5" fmla="*/ 212796 h 216503"/>
                    <a:gd name="connsiteX6" fmla="*/ 46566 w 88059"/>
                    <a:gd name="connsiteY6" fmla="*/ 51250 h 216503"/>
                    <a:gd name="connsiteX7" fmla="*/ 87532 w 88059"/>
                    <a:gd name="connsiteY7" fmla="*/ 7450 h 216503"/>
                    <a:gd name="connsiteX8" fmla="*/ 79888 w 88059"/>
                    <a:gd name="connsiteY8" fmla="*/ 3500 h 21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059" h="216503">
                      <a:moveTo>
                        <a:pt x="79888" y="3500"/>
                      </a:moveTo>
                      <a:cubicBezTo>
                        <a:pt x="72330" y="16210"/>
                        <a:pt x="61423" y="31068"/>
                        <a:pt x="47940" y="40773"/>
                      </a:cubicBezTo>
                      <a:cubicBezTo>
                        <a:pt x="49400" y="29093"/>
                        <a:pt x="50516" y="17241"/>
                        <a:pt x="51203" y="4960"/>
                      </a:cubicBezTo>
                      <a:cubicBezTo>
                        <a:pt x="51547" y="-1653"/>
                        <a:pt x="39867" y="-1653"/>
                        <a:pt x="39523" y="4960"/>
                      </a:cubicBezTo>
                      <a:cubicBezTo>
                        <a:pt x="35830" y="78218"/>
                        <a:pt x="14875" y="138250"/>
                        <a:pt x="103" y="210047"/>
                      </a:cubicBezTo>
                      <a:cubicBezTo>
                        <a:pt x="-1185" y="216489"/>
                        <a:pt x="9980" y="219323"/>
                        <a:pt x="11354" y="212796"/>
                      </a:cubicBezTo>
                      <a:cubicBezTo>
                        <a:pt x="23120" y="155684"/>
                        <a:pt x="38579" y="105872"/>
                        <a:pt x="46566" y="51250"/>
                      </a:cubicBezTo>
                      <a:cubicBezTo>
                        <a:pt x="64172" y="41460"/>
                        <a:pt x="78256" y="22995"/>
                        <a:pt x="87532" y="7450"/>
                      </a:cubicBezTo>
                      <a:cubicBezTo>
                        <a:pt x="90108" y="2984"/>
                        <a:pt x="82551" y="-880"/>
                        <a:pt x="79888" y="3500"/>
                      </a:cubicBezTo>
                      <a:close/>
                    </a:path>
                  </a:pathLst>
                </a:custGeom>
                <a:solidFill>
                  <a:srgbClr val="54678C"/>
                </a:solidFill>
                <a:ln w="8582" cap="flat">
                  <a:noFill/>
                  <a:prstDash val="solid"/>
                  <a:miter/>
                </a:ln>
              </p:spPr>
              <p:txBody>
                <a:bodyPr rtlCol="0" anchor="ctr"/>
                <a:lstStyle/>
                <a:p>
                  <a:endParaRPr lang="zh-CN" altLang="en-US"/>
                </a:p>
              </p:txBody>
            </p:sp>
            <p:sp>
              <p:nvSpPr>
                <p:cNvPr id="150" name="任意多边形: 形状 149"/>
                <p:cNvSpPr/>
                <p:nvPr/>
              </p:nvSpPr>
              <p:spPr>
                <a:xfrm>
                  <a:off x="4198069" y="3207394"/>
                  <a:ext cx="42531" cy="86082"/>
                </a:xfrm>
                <a:custGeom>
                  <a:avLst/>
                  <a:gdLst>
                    <a:gd name="connsiteX0" fmla="*/ 4906 w 42531"/>
                    <a:gd name="connsiteY0" fmla="*/ 0 h 86082"/>
                    <a:gd name="connsiteX1" fmla="*/ 11 w 42531"/>
                    <a:gd name="connsiteY1" fmla="*/ 57112 h 86082"/>
                    <a:gd name="connsiteX2" fmla="*/ 40548 w 42531"/>
                    <a:gd name="connsiteY2" fmla="*/ 83048 h 86082"/>
                    <a:gd name="connsiteX3" fmla="*/ 36082 w 42531"/>
                    <a:gd name="connsiteY3" fmla="*/ 54106 h 86082"/>
                    <a:gd name="connsiteX4" fmla="*/ 26549 w 42531"/>
                    <a:gd name="connsiteY4" fmla="*/ 9791 h 86082"/>
                    <a:gd name="connsiteX5" fmla="*/ 4906 w 42531"/>
                    <a:gd name="connsiteY5" fmla="*/ 0 h 8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531" h="86082">
                      <a:moveTo>
                        <a:pt x="4906" y="0"/>
                      </a:moveTo>
                      <a:lnTo>
                        <a:pt x="11" y="57112"/>
                      </a:lnTo>
                      <a:cubicBezTo>
                        <a:pt x="-590" y="67418"/>
                        <a:pt x="23543" y="95244"/>
                        <a:pt x="40548" y="83048"/>
                      </a:cubicBezTo>
                      <a:cubicBezTo>
                        <a:pt x="45529" y="79441"/>
                        <a:pt x="40032" y="65013"/>
                        <a:pt x="36082" y="54106"/>
                      </a:cubicBezTo>
                      <a:lnTo>
                        <a:pt x="26549" y="9791"/>
                      </a:lnTo>
                      <a:lnTo>
                        <a:pt x="4906" y="0"/>
                      </a:lnTo>
                      <a:close/>
                    </a:path>
                  </a:pathLst>
                </a:custGeom>
                <a:solidFill>
                  <a:srgbClr val="FF867A"/>
                </a:solidFill>
                <a:ln w="8582" cap="flat">
                  <a:noFill/>
                  <a:prstDash val="solid"/>
                  <a:miter/>
                </a:ln>
              </p:spPr>
              <p:txBody>
                <a:bodyPr rtlCol="0" anchor="ctr"/>
                <a:lstStyle/>
                <a:p>
                  <a:endParaRPr lang="zh-CN" altLang="en-US"/>
                </a:p>
              </p:txBody>
            </p:sp>
            <p:sp>
              <p:nvSpPr>
                <p:cNvPr id="151" name="任意多边形: 形状 150"/>
                <p:cNvSpPr/>
                <p:nvPr/>
              </p:nvSpPr>
              <p:spPr>
                <a:xfrm>
                  <a:off x="4196408" y="3150604"/>
                  <a:ext cx="58739" cy="71410"/>
                </a:xfrm>
                <a:custGeom>
                  <a:avLst/>
                  <a:gdLst>
                    <a:gd name="connsiteX0" fmla="*/ 40 w 58739"/>
                    <a:gd name="connsiteY0" fmla="*/ 23210 h 71410"/>
                    <a:gd name="connsiteX1" fmla="*/ 2187 w 58739"/>
                    <a:gd name="connsiteY1" fmla="*/ 50693 h 71410"/>
                    <a:gd name="connsiteX2" fmla="*/ 36025 w 58739"/>
                    <a:gd name="connsiteY2" fmla="*/ 71133 h 71410"/>
                    <a:gd name="connsiteX3" fmla="*/ 58612 w 58739"/>
                    <a:gd name="connsiteY3" fmla="*/ 52840 h 71410"/>
                    <a:gd name="connsiteX4" fmla="*/ 57925 w 58739"/>
                    <a:gd name="connsiteY4" fmla="*/ 41675 h 71410"/>
                    <a:gd name="connsiteX5" fmla="*/ 45558 w 58739"/>
                    <a:gd name="connsiteY5" fmla="*/ 19174 h 71410"/>
                    <a:gd name="connsiteX6" fmla="*/ 38516 w 58739"/>
                    <a:gd name="connsiteY6" fmla="*/ 9383 h 71410"/>
                    <a:gd name="connsiteX7" fmla="*/ 40 w 58739"/>
                    <a:gd name="connsiteY7" fmla="*/ 23210 h 7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39" h="71410">
                      <a:moveTo>
                        <a:pt x="40" y="23210"/>
                      </a:moveTo>
                      <a:cubicBezTo>
                        <a:pt x="40" y="23210"/>
                        <a:pt x="-475" y="39442"/>
                        <a:pt x="2187" y="50693"/>
                      </a:cubicBezTo>
                      <a:cubicBezTo>
                        <a:pt x="6052" y="67354"/>
                        <a:pt x="18934" y="72765"/>
                        <a:pt x="36025" y="71133"/>
                      </a:cubicBezTo>
                      <a:cubicBezTo>
                        <a:pt x="52686" y="69587"/>
                        <a:pt x="57496" y="64863"/>
                        <a:pt x="58612" y="52840"/>
                      </a:cubicBezTo>
                      <a:cubicBezTo>
                        <a:pt x="58870" y="49834"/>
                        <a:pt x="58784" y="45540"/>
                        <a:pt x="57925" y="41675"/>
                      </a:cubicBezTo>
                      <a:cubicBezTo>
                        <a:pt x="56465" y="35320"/>
                        <a:pt x="51656" y="25100"/>
                        <a:pt x="45558" y="19174"/>
                      </a:cubicBezTo>
                      <a:cubicBezTo>
                        <a:pt x="42810" y="16426"/>
                        <a:pt x="40233" y="11616"/>
                        <a:pt x="38516" y="9383"/>
                      </a:cubicBezTo>
                      <a:cubicBezTo>
                        <a:pt x="25805" y="-7020"/>
                        <a:pt x="2359" y="-1610"/>
                        <a:pt x="40" y="23210"/>
                      </a:cubicBezTo>
                      <a:close/>
                    </a:path>
                  </a:pathLst>
                </a:custGeom>
                <a:solidFill>
                  <a:srgbClr val="FF867A"/>
                </a:solidFill>
                <a:ln w="8582" cap="flat">
                  <a:noFill/>
                  <a:prstDash val="solid"/>
                  <a:miter/>
                </a:ln>
              </p:spPr>
              <p:txBody>
                <a:bodyPr rtlCol="0" anchor="ctr"/>
                <a:lstStyle/>
                <a:p>
                  <a:endParaRPr lang="zh-CN" altLang="en-US"/>
                </a:p>
              </p:txBody>
            </p:sp>
            <p:sp>
              <p:nvSpPr>
                <p:cNvPr id="152" name="任意多边形: 形状 151"/>
                <p:cNvSpPr/>
                <p:nvPr/>
              </p:nvSpPr>
              <p:spPr>
                <a:xfrm>
                  <a:off x="4180689" y="3177963"/>
                  <a:ext cx="18688" cy="25483"/>
                </a:xfrm>
                <a:custGeom>
                  <a:avLst/>
                  <a:gdLst>
                    <a:gd name="connsiteX0" fmla="*/ 13955 w 18688"/>
                    <a:gd name="connsiteY0" fmla="*/ 10881 h 25483"/>
                    <a:gd name="connsiteX1" fmla="*/ 10864 w 18688"/>
                    <a:gd name="connsiteY1" fmla="*/ 5556 h 25483"/>
                    <a:gd name="connsiteX2" fmla="*/ 1846 w 18688"/>
                    <a:gd name="connsiteY2" fmla="*/ 2121 h 25483"/>
                    <a:gd name="connsiteX3" fmla="*/ 15158 w 18688"/>
                    <a:gd name="connsiteY3" fmla="*/ 25223 h 25483"/>
                    <a:gd name="connsiteX4" fmla="*/ 13955 w 18688"/>
                    <a:gd name="connsiteY4" fmla="*/ 10881 h 25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8" h="25483">
                      <a:moveTo>
                        <a:pt x="13955" y="10881"/>
                      </a:moveTo>
                      <a:cubicBezTo>
                        <a:pt x="12753" y="9249"/>
                        <a:pt x="11722" y="7445"/>
                        <a:pt x="10864" y="5556"/>
                      </a:cubicBezTo>
                      <a:cubicBezTo>
                        <a:pt x="9232" y="2035"/>
                        <a:pt x="5968" y="-2860"/>
                        <a:pt x="1846" y="2121"/>
                      </a:cubicBezTo>
                      <a:cubicBezTo>
                        <a:pt x="-4166" y="9421"/>
                        <a:pt x="5625" y="27885"/>
                        <a:pt x="15158" y="25223"/>
                      </a:cubicBezTo>
                      <a:cubicBezTo>
                        <a:pt x="22200" y="23334"/>
                        <a:pt x="17047" y="15089"/>
                        <a:pt x="13955" y="10881"/>
                      </a:cubicBezTo>
                      <a:close/>
                    </a:path>
                  </a:pathLst>
                </a:custGeom>
                <a:solidFill>
                  <a:srgbClr val="FF867A"/>
                </a:solidFill>
                <a:ln w="8582" cap="flat">
                  <a:noFill/>
                  <a:prstDash val="solid"/>
                  <a:miter/>
                </a:ln>
              </p:spPr>
              <p:txBody>
                <a:bodyPr rtlCol="0" anchor="ctr"/>
                <a:lstStyle/>
                <a:p>
                  <a:endParaRPr lang="zh-CN" altLang="en-US"/>
                </a:p>
              </p:txBody>
            </p:sp>
            <p:sp>
              <p:nvSpPr>
                <p:cNvPr id="153" name="任意多边形: 形状 152"/>
                <p:cNvSpPr/>
                <p:nvPr/>
              </p:nvSpPr>
              <p:spPr>
                <a:xfrm>
                  <a:off x="4231396" y="3181951"/>
                  <a:ext cx="6746" cy="8287"/>
                </a:xfrm>
                <a:custGeom>
                  <a:avLst/>
                  <a:gdLst>
                    <a:gd name="connsiteX0" fmla="*/ 7 w 6746"/>
                    <a:gd name="connsiteY0" fmla="*/ 7924 h 8287"/>
                    <a:gd name="connsiteX1" fmla="*/ 1724 w 6746"/>
                    <a:gd name="connsiteY1" fmla="*/ 8181 h 8287"/>
                    <a:gd name="connsiteX2" fmla="*/ 5331 w 6746"/>
                    <a:gd name="connsiteY2" fmla="*/ 5862 h 8287"/>
                    <a:gd name="connsiteX3" fmla="*/ 5417 w 6746"/>
                    <a:gd name="connsiteY3" fmla="*/ 5777 h 8287"/>
                    <a:gd name="connsiteX4" fmla="*/ 6620 w 6746"/>
                    <a:gd name="connsiteY4" fmla="*/ 3114 h 8287"/>
                    <a:gd name="connsiteX5" fmla="*/ 6448 w 6746"/>
                    <a:gd name="connsiteY5" fmla="*/ 366 h 8287"/>
                    <a:gd name="connsiteX6" fmla="*/ 6018 w 6746"/>
                    <a:gd name="connsiteY6" fmla="*/ 22 h 8287"/>
                    <a:gd name="connsiteX7" fmla="*/ 5847 w 6746"/>
                    <a:gd name="connsiteY7" fmla="*/ 108 h 8287"/>
                    <a:gd name="connsiteX8" fmla="*/ 5074 w 6746"/>
                    <a:gd name="connsiteY8" fmla="*/ 2084 h 8287"/>
                    <a:gd name="connsiteX9" fmla="*/ 3957 w 6746"/>
                    <a:gd name="connsiteY9" fmla="*/ 4231 h 8287"/>
                    <a:gd name="connsiteX10" fmla="*/ 3785 w 6746"/>
                    <a:gd name="connsiteY10" fmla="*/ 4488 h 8287"/>
                    <a:gd name="connsiteX11" fmla="*/ 1209 w 6746"/>
                    <a:gd name="connsiteY11" fmla="*/ 6893 h 8287"/>
                    <a:gd name="connsiteX12" fmla="*/ 7 w 6746"/>
                    <a:gd name="connsiteY12" fmla="*/ 7924 h 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46" h="8287">
                      <a:moveTo>
                        <a:pt x="7" y="7924"/>
                      </a:moveTo>
                      <a:cubicBezTo>
                        <a:pt x="-79" y="8181"/>
                        <a:pt x="694" y="8439"/>
                        <a:pt x="1724" y="8181"/>
                      </a:cubicBezTo>
                      <a:cubicBezTo>
                        <a:pt x="2755" y="8009"/>
                        <a:pt x="4129" y="7322"/>
                        <a:pt x="5331" y="5862"/>
                      </a:cubicBezTo>
                      <a:cubicBezTo>
                        <a:pt x="5331" y="5862"/>
                        <a:pt x="5331" y="5777"/>
                        <a:pt x="5417" y="5777"/>
                      </a:cubicBezTo>
                      <a:cubicBezTo>
                        <a:pt x="6104" y="4832"/>
                        <a:pt x="6448" y="3973"/>
                        <a:pt x="6620" y="3114"/>
                      </a:cubicBezTo>
                      <a:cubicBezTo>
                        <a:pt x="6877" y="1912"/>
                        <a:pt x="6705" y="881"/>
                        <a:pt x="6448" y="366"/>
                      </a:cubicBezTo>
                      <a:cubicBezTo>
                        <a:pt x="6276" y="108"/>
                        <a:pt x="6190" y="-64"/>
                        <a:pt x="6018" y="22"/>
                      </a:cubicBezTo>
                      <a:cubicBezTo>
                        <a:pt x="5932" y="22"/>
                        <a:pt x="5847" y="108"/>
                        <a:pt x="5847" y="108"/>
                      </a:cubicBezTo>
                      <a:cubicBezTo>
                        <a:pt x="5675" y="366"/>
                        <a:pt x="5417" y="1139"/>
                        <a:pt x="5074" y="2084"/>
                      </a:cubicBezTo>
                      <a:cubicBezTo>
                        <a:pt x="4816" y="2771"/>
                        <a:pt x="4472" y="3544"/>
                        <a:pt x="3957" y="4231"/>
                      </a:cubicBezTo>
                      <a:cubicBezTo>
                        <a:pt x="3871" y="4316"/>
                        <a:pt x="3871" y="4402"/>
                        <a:pt x="3785" y="4488"/>
                      </a:cubicBezTo>
                      <a:cubicBezTo>
                        <a:pt x="3012" y="5605"/>
                        <a:pt x="1982" y="6292"/>
                        <a:pt x="1209" y="6893"/>
                      </a:cubicBezTo>
                      <a:cubicBezTo>
                        <a:pt x="436" y="7322"/>
                        <a:pt x="7" y="7580"/>
                        <a:pt x="7" y="7924"/>
                      </a:cubicBezTo>
                      <a:close/>
                    </a:path>
                  </a:pathLst>
                </a:custGeom>
                <a:solidFill>
                  <a:srgbClr val="C66C67"/>
                </a:solidFill>
                <a:ln w="8582" cap="flat">
                  <a:noFill/>
                  <a:prstDash val="solid"/>
                  <a:miter/>
                </a:ln>
              </p:spPr>
              <p:txBody>
                <a:bodyPr rtlCol="0" anchor="ctr"/>
                <a:lstStyle/>
                <a:p>
                  <a:endParaRPr lang="zh-CN" altLang="en-US"/>
                </a:p>
              </p:txBody>
            </p:sp>
            <p:sp>
              <p:nvSpPr>
                <p:cNvPr id="154" name="任意多边形: 形状 153"/>
                <p:cNvSpPr/>
                <p:nvPr/>
              </p:nvSpPr>
              <p:spPr>
                <a:xfrm>
                  <a:off x="4222672" y="3189271"/>
                  <a:ext cx="24933" cy="17313"/>
                </a:xfrm>
                <a:custGeom>
                  <a:avLst/>
                  <a:gdLst>
                    <a:gd name="connsiteX0" fmla="*/ 1431 w 24933"/>
                    <a:gd name="connsiteY0" fmla="*/ 6873 h 17313"/>
                    <a:gd name="connsiteX1" fmla="*/ 21613 w 24933"/>
                    <a:gd name="connsiteY1" fmla="*/ 346 h 17313"/>
                    <a:gd name="connsiteX2" fmla="*/ 24447 w 24933"/>
                    <a:gd name="connsiteY2" fmla="*/ 1376 h 17313"/>
                    <a:gd name="connsiteX3" fmla="*/ 486 w 24933"/>
                    <a:gd name="connsiteY3" fmla="*/ 9707 h 17313"/>
                    <a:gd name="connsiteX4" fmla="*/ 1431 w 24933"/>
                    <a:gd name="connsiteY4" fmla="*/ 6873 h 17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33" h="17313">
                      <a:moveTo>
                        <a:pt x="1431" y="6873"/>
                      </a:moveTo>
                      <a:cubicBezTo>
                        <a:pt x="9504" y="6100"/>
                        <a:pt x="18436" y="2665"/>
                        <a:pt x="21613" y="346"/>
                      </a:cubicBezTo>
                      <a:cubicBezTo>
                        <a:pt x="22730" y="-427"/>
                        <a:pt x="24276" y="174"/>
                        <a:pt x="24447" y="1376"/>
                      </a:cubicBezTo>
                      <a:cubicBezTo>
                        <a:pt x="28484" y="24221"/>
                        <a:pt x="6240" y="18209"/>
                        <a:pt x="486" y="9707"/>
                      </a:cubicBezTo>
                      <a:cubicBezTo>
                        <a:pt x="-373" y="8505"/>
                        <a:pt x="-115" y="7045"/>
                        <a:pt x="1431" y="6873"/>
                      </a:cubicBezTo>
                      <a:close/>
                    </a:path>
                  </a:pathLst>
                </a:custGeom>
                <a:solidFill>
                  <a:srgbClr val="FFFFFF"/>
                </a:solidFill>
                <a:ln w="8582" cap="flat">
                  <a:noFill/>
                  <a:prstDash val="solid"/>
                  <a:miter/>
                </a:ln>
              </p:spPr>
              <p:txBody>
                <a:bodyPr rtlCol="0" anchor="ctr"/>
                <a:lstStyle/>
                <a:p>
                  <a:endParaRPr lang="zh-CN" altLang="en-US"/>
                </a:p>
              </p:txBody>
            </p:sp>
            <p:sp>
              <p:nvSpPr>
                <p:cNvPr id="155" name="任意多边形: 形状 154"/>
                <p:cNvSpPr/>
                <p:nvPr/>
              </p:nvSpPr>
              <p:spPr>
                <a:xfrm>
                  <a:off x="4206715" y="3164795"/>
                  <a:ext cx="13131" cy="9072"/>
                </a:xfrm>
                <a:custGeom>
                  <a:avLst/>
                  <a:gdLst>
                    <a:gd name="connsiteX0" fmla="*/ 812 w 13131"/>
                    <a:gd name="connsiteY0" fmla="*/ 6443 h 9072"/>
                    <a:gd name="connsiteX1" fmla="*/ 11891 w 13131"/>
                    <a:gd name="connsiteY1" fmla="*/ 2 h 9072"/>
                    <a:gd name="connsiteX2" fmla="*/ 11977 w 13131"/>
                    <a:gd name="connsiteY2" fmla="*/ 2578 h 9072"/>
                    <a:gd name="connsiteX3" fmla="*/ 2100 w 13131"/>
                    <a:gd name="connsiteY3" fmla="*/ 8504 h 9072"/>
                    <a:gd name="connsiteX4" fmla="*/ 812 w 13131"/>
                    <a:gd name="connsiteY4" fmla="*/ 6443 h 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1" h="9072">
                      <a:moveTo>
                        <a:pt x="812" y="6443"/>
                      </a:moveTo>
                      <a:cubicBezTo>
                        <a:pt x="3990" y="2836"/>
                        <a:pt x="6738" y="-84"/>
                        <a:pt x="11891" y="2"/>
                      </a:cubicBezTo>
                      <a:cubicBezTo>
                        <a:pt x="13351" y="2"/>
                        <a:pt x="13695" y="1805"/>
                        <a:pt x="11977" y="2578"/>
                      </a:cubicBezTo>
                      <a:cubicBezTo>
                        <a:pt x="7253" y="4725"/>
                        <a:pt x="5708" y="5327"/>
                        <a:pt x="2100" y="8504"/>
                      </a:cubicBezTo>
                      <a:cubicBezTo>
                        <a:pt x="555" y="9878"/>
                        <a:pt x="-991" y="8590"/>
                        <a:pt x="812" y="6443"/>
                      </a:cubicBezTo>
                      <a:close/>
                    </a:path>
                  </a:pathLst>
                </a:custGeom>
                <a:solidFill>
                  <a:srgbClr val="262E51"/>
                </a:solidFill>
                <a:ln w="8582" cap="flat">
                  <a:noFill/>
                  <a:prstDash val="solid"/>
                  <a:miter/>
                </a:ln>
              </p:spPr>
              <p:txBody>
                <a:bodyPr rtlCol="0" anchor="ctr"/>
                <a:lstStyle/>
                <a:p>
                  <a:endParaRPr lang="zh-CN" altLang="en-US"/>
                </a:p>
              </p:txBody>
            </p:sp>
            <p:sp>
              <p:nvSpPr>
                <p:cNvPr id="156" name="任意多边形: 形状 155"/>
                <p:cNvSpPr/>
                <p:nvPr/>
              </p:nvSpPr>
              <p:spPr>
                <a:xfrm>
                  <a:off x="4231325" y="3160454"/>
                  <a:ext cx="9972" cy="3475"/>
                </a:xfrm>
                <a:custGeom>
                  <a:avLst/>
                  <a:gdLst>
                    <a:gd name="connsiteX0" fmla="*/ 7979 w 9972"/>
                    <a:gd name="connsiteY0" fmla="*/ 563 h 3475"/>
                    <a:gd name="connsiteX1" fmla="*/ 1280 w 9972"/>
                    <a:gd name="connsiteY1" fmla="*/ 649 h 3475"/>
                    <a:gd name="connsiteX2" fmla="*/ 1194 w 9972"/>
                    <a:gd name="connsiteY2" fmla="*/ 2796 h 3475"/>
                    <a:gd name="connsiteX3" fmla="*/ 8666 w 9972"/>
                    <a:gd name="connsiteY3" fmla="*/ 3398 h 3475"/>
                    <a:gd name="connsiteX4" fmla="*/ 7979 w 9972"/>
                    <a:gd name="connsiteY4" fmla="*/ 563 h 3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 h="3475">
                      <a:moveTo>
                        <a:pt x="7979" y="563"/>
                      </a:moveTo>
                      <a:cubicBezTo>
                        <a:pt x="5746" y="-467"/>
                        <a:pt x="3341" y="134"/>
                        <a:pt x="1280" y="649"/>
                      </a:cubicBezTo>
                      <a:cubicBezTo>
                        <a:pt x="-94" y="1079"/>
                        <a:pt x="-695" y="2625"/>
                        <a:pt x="1194" y="2796"/>
                      </a:cubicBezTo>
                      <a:cubicBezTo>
                        <a:pt x="6347" y="3312"/>
                        <a:pt x="6175" y="2710"/>
                        <a:pt x="8666" y="3398"/>
                      </a:cubicBezTo>
                      <a:cubicBezTo>
                        <a:pt x="10469" y="3913"/>
                        <a:pt x="10555" y="1766"/>
                        <a:pt x="7979" y="563"/>
                      </a:cubicBezTo>
                      <a:close/>
                    </a:path>
                  </a:pathLst>
                </a:custGeom>
                <a:solidFill>
                  <a:srgbClr val="262E51"/>
                </a:solidFill>
                <a:ln w="8582" cap="flat">
                  <a:noFill/>
                  <a:prstDash val="solid"/>
                  <a:miter/>
                </a:ln>
              </p:spPr>
              <p:txBody>
                <a:bodyPr rtlCol="0" anchor="ctr"/>
                <a:lstStyle/>
                <a:p>
                  <a:endParaRPr lang="zh-CN" altLang="en-US"/>
                </a:p>
              </p:txBody>
            </p:sp>
            <p:sp>
              <p:nvSpPr>
                <p:cNvPr id="157" name="任意多边形: 形状 156"/>
                <p:cNvSpPr/>
                <p:nvPr/>
              </p:nvSpPr>
              <p:spPr>
                <a:xfrm>
                  <a:off x="4204252" y="3213309"/>
                  <a:ext cx="23199" cy="10403"/>
                </a:xfrm>
                <a:custGeom>
                  <a:avLst/>
                  <a:gdLst>
                    <a:gd name="connsiteX0" fmla="*/ 21568 w 23199"/>
                    <a:gd name="connsiteY0" fmla="*/ 10403 h 10403"/>
                    <a:gd name="connsiteX1" fmla="*/ 23200 w 23199"/>
                    <a:gd name="connsiteY1" fmla="*/ 8771 h 10403"/>
                    <a:gd name="connsiteX2" fmla="*/ 21568 w 23199"/>
                    <a:gd name="connsiteY2" fmla="*/ 7140 h 10403"/>
                    <a:gd name="connsiteX3" fmla="*/ 2760 w 23199"/>
                    <a:gd name="connsiteY3" fmla="*/ 527 h 10403"/>
                    <a:gd name="connsiteX4" fmla="*/ 527 w 23199"/>
                    <a:gd name="connsiteY4" fmla="*/ 441 h 10403"/>
                    <a:gd name="connsiteX5" fmla="*/ 441 w 23199"/>
                    <a:gd name="connsiteY5" fmla="*/ 2674 h 10403"/>
                    <a:gd name="connsiteX6" fmla="*/ 21568 w 23199"/>
                    <a:gd name="connsiteY6" fmla="*/ 10403 h 10403"/>
                    <a:gd name="connsiteX7" fmla="*/ 21568 w 23199"/>
                    <a:gd name="connsiteY7" fmla="*/ 10403 h 1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99" h="10403">
                      <a:moveTo>
                        <a:pt x="21568" y="10403"/>
                      </a:moveTo>
                      <a:cubicBezTo>
                        <a:pt x="22427" y="10403"/>
                        <a:pt x="23200" y="9716"/>
                        <a:pt x="23200" y="8771"/>
                      </a:cubicBezTo>
                      <a:cubicBezTo>
                        <a:pt x="23200" y="7912"/>
                        <a:pt x="22513" y="7140"/>
                        <a:pt x="21568" y="7140"/>
                      </a:cubicBezTo>
                      <a:cubicBezTo>
                        <a:pt x="8857" y="7054"/>
                        <a:pt x="2845" y="527"/>
                        <a:pt x="2760" y="527"/>
                      </a:cubicBezTo>
                      <a:cubicBezTo>
                        <a:pt x="2158" y="-161"/>
                        <a:pt x="1128" y="-161"/>
                        <a:pt x="527" y="441"/>
                      </a:cubicBezTo>
                      <a:cubicBezTo>
                        <a:pt x="-160" y="1042"/>
                        <a:pt x="-160" y="2072"/>
                        <a:pt x="441" y="2674"/>
                      </a:cubicBezTo>
                      <a:cubicBezTo>
                        <a:pt x="612" y="2931"/>
                        <a:pt x="7311" y="10231"/>
                        <a:pt x="21568" y="10403"/>
                      </a:cubicBezTo>
                      <a:cubicBezTo>
                        <a:pt x="21568" y="10403"/>
                        <a:pt x="21568" y="10403"/>
                        <a:pt x="21568" y="10403"/>
                      </a:cubicBezTo>
                      <a:close/>
                    </a:path>
                  </a:pathLst>
                </a:custGeom>
                <a:solidFill>
                  <a:srgbClr val="C66C67"/>
                </a:solidFill>
                <a:ln w="8582" cap="flat">
                  <a:noFill/>
                  <a:prstDash val="solid"/>
                  <a:miter/>
                </a:ln>
              </p:spPr>
              <p:txBody>
                <a:bodyPr rtlCol="0" anchor="ctr"/>
                <a:lstStyle/>
                <a:p>
                  <a:endParaRPr lang="zh-CN" altLang="en-US"/>
                </a:p>
              </p:txBody>
            </p:sp>
            <p:sp>
              <p:nvSpPr>
                <p:cNvPr id="158" name="任意多边形: 形状 157"/>
                <p:cNvSpPr/>
                <p:nvPr/>
              </p:nvSpPr>
              <p:spPr>
                <a:xfrm>
                  <a:off x="4128900" y="3134747"/>
                  <a:ext cx="93742" cy="229555"/>
                </a:xfrm>
                <a:custGeom>
                  <a:avLst/>
                  <a:gdLst>
                    <a:gd name="connsiteX0" fmla="*/ 93742 w 93742"/>
                    <a:gd name="connsiteY0" fmla="*/ 16652 h 229555"/>
                    <a:gd name="connsiteX1" fmla="*/ 77768 w 93742"/>
                    <a:gd name="connsiteY1" fmla="*/ 39153 h 229555"/>
                    <a:gd name="connsiteX2" fmla="*/ 78799 w 93742"/>
                    <a:gd name="connsiteY2" fmla="*/ 128987 h 229555"/>
                    <a:gd name="connsiteX3" fmla="*/ 30533 w 93742"/>
                    <a:gd name="connsiteY3" fmla="*/ 166174 h 229555"/>
                    <a:gd name="connsiteX4" fmla="*/ 302 w 93742"/>
                    <a:gd name="connsiteY4" fmla="*/ 229555 h 229555"/>
                    <a:gd name="connsiteX5" fmla="*/ 8633 w 93742"/>
                    <a:gd name="connsiteY5" fmla="*/ 142384 h 229555"/>
                    <a:gd name="connsiteX6" fmla="*/ 35686 w 93742"/>
                    <a:gd name="connsiteY6" fmla="*/ 73592 h 229555"/>
                    <a:gd name="connsiteX7" fmla="*/ 50200 w 93742"/>
                    <a:gd name="connsiteY7" fmla="*/ 1107 h 229555"/>
                    <a:gd name="connsiteX8" fmla="*/ 93742 w 93742"/>
                    <a:gd name="connsiteY8" fmla="*/ 16652 h 22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742" h="229555">
                      <a:moveTo>
                        <a:pt x="93742" y="16652"/>
                      </a:moveTo>
                      <a:cubicBezTo>
                        <a:pt x="93742" y="16652"/>
                        <a:pt x="79572" y="22235"/>
                        <a:pt x="77768" y="39153"/>
                      </a:cubicBezTo>
                      <a:cubicBezTo>
                        <a:pt x="76051" y="56072"/>
                        <a:pt x="78799" y="114472"/>
                        <a:pt x="78799" y="128987"/>
                      </a:cubicBezTo>
                      <a:cubicBezTo>
                        <a:pt x="78799" y="143501"/>
                        <a:pt x="49513" y="153206"/>
                        <a:pt x="30533" y="166174"/>
                      </a:cubicBezTo>
                      <a:cubicBezTo>
                        <a:pt x="11553" y="179142"/>
                        <a:pt x="1161" y="219765"/>
                        <a:pt x="302" y="229555"/>
                      </a:cubicBezTo>
                      <a:cubicBezTo>
                        <a:pt x="302" y="229555"/>
                        <a:pt x="-2446" y="167977"/>
                        <a:pt x="8633" y="142384"/>
                      </a:cubicBezTo>
                      <a:cubicBezTo>
                        <a:pt x="19712" y="116791"/>
                        <a:pt x="30619" y="90425"/>
                        <a:pt x="35686" y="73592"/>
                      </a:cubicBezTo>
                      <a:cubicBezTo>
                        <a:pt x="40839" y="56759"/>
                        <a:pt x="32508" y="7291"/>
                        <a:pt x="50200" y="1107"/>
                      </a:cubicBezTo>
                      <a:cubicBezTo>
                        <a:pt x="67978" y="-5076"/>
                        <a:pt x="93742" y="16652"/>
                        <a:pt x="93742" y="16652"/>
                      </a:cubicBezTo>
                      <a:close/>
                    </a:path>
                  </a:pathLst>
                </a:custGeom>
                <a:solidFill>
                  <a:srgbClr val="262E51"/>
                </a:solidFill>
                <a:ln w="8582" cap="flat">
                  <a:noFill/>
                  <a:prstDash val="solid"/>
                  <a:miter/>
                </a:ln>
              </p:spPr>
              <p:txBody>
                <a:bodyPr rtlCol="0" anchor="ctr"/>
                <a:lstStyle/>
                <a:p>
                  <a:endParaRPr lang="zh-CN" altLang="en-US"/>
                </a:p>
              </p:txBody>
            </p:sp>
            <p:grpSp>
              <p:nvGrpSpPr>
                <p:cNvPr id="159" name="图形 92"/>
                <p:cNvGrpSpPr/>
                <p:nvPr/>
              </p:nvGrpSpPr>
              <p:grpSpPr>
                <a:xfrm>
                  <a:off x="4328377" y="2802875"/>
                  <a:ext cx="422989" cy="440840"/>
                  <a:chOff x="4328377" y="2802875"/>
                  <a:chExt cx="422989" cy="440840"/>
                </a:xfrm>
              </p:grpSpPr>
              <p:grpSp>
                <p:nvGrpSpPr>
                  <p:cNvPr id="160" name="图形 92"/>
                  <p:cNvGrpSpPr/>
                  <p:nvPr/>
                </p:nvGrpSpPr>
                <p:grpSpPr>
                  <a:xfrm>
                    <a:off x="4328377" y="2802875"/>
                    <a:ext cx="422989" cy="440840"/>
                    <a:chOff x="4328377" y="2802875"/>
                    <a:chExt cx="422989" cy="440840"/>
                  </a:xfrm>
                </p:grpSpPr>
                <p:sp>
                  <p:nvSpPr>
                    <p:cNvPr id="161" name="任意多边形: 形状 160"/>
                    <p:cNvSpPr/>
                    <p:nvPr/>
                  </p:nvSpPr>
                  <p:spPr>
                    <a:xfrm>
                      <a:off x="4444391" y="3101587"/>
                      <a:ext cx="63331" cy="53934"/>
                    </a:xfrm>
                    <a:custGeom>
                      <a:avLst/>
                      <a:gdLst>
                        <a:gd name="connsiteX0" fmla="*/ 31777 w 63331"/>
                        <a:gd name="connsiteY0" fmla="*/ 53934 h 53934"/>
                        <a:gd name="connsiteX1" fmla="*/ 63295 w 63331"/>
                        <a:gd name="connsiteY1" fmla="*/ 40880 h 53934"/>
                        <a:gd name="connsiteX2" fmla="*/ 48524 w 63331"/>
                        <a:gd name="connsiteY2" fmla="*/ 21041 h 53934"/>
                        <a:gd name="connsiteX3" fmla="*/ 40966 w 63331"/>
                        <a:gd name="connsiteY3" fmla="*/ 0 h 53934"/>
                        <a:gd name="connsiteX4" fmla="*/ 0 w 63331"/>
                        <a:gd name="connsiteY4" fmla="*/ 5239 h 53934"/>
                        <a:gd name="connsiteX5" fmla="*/ 31777 w 63331"/>
                        <a:gd name="connsiteY5" fmla="*/ 53934 h 5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31" h="53934">
                          <a:moveTo>
                            <a:pt x="31777" y="53934"/>
                          </a:moveTo>
                          <a:cubicBezTo>
                            <a:pt x="31777" y="53934"/>
                            <a:pt x="62608" y="47321"/>
                            <a:pt x="63295" y="40880"/>
                          </a:cubicBezTo>
                          <a:cubicBezTo>
                            <a:pt x="63982" y="34782"/>
                            <a:pt x="54707" y="30832"/>
                            <a:pt x="48524" y="21041"/>
                          </a:cubicBezTo>
                          <a:cubicBezTo>
                            <a:pt x="42769" y="12024"/>
                            <a:pt x="40966" y="0"/>
                            <a:pt x="40966" y="0"/>
                          </a:cubicBezTo>
                          <a:lnTo>
                            <a:pt x="0" y="5239"/>
                          </a:lnTo>
                          <a:lnTo>
                            <a:pt x="31777" y="53934"/>
                          </a:lnTo>
                          <a:close/>
                        </a:path>
                      </a:pathLst>
                    </a:custGeom>
                    <a:solidFill>
                      <a:srgbClr val="FF5F4A"/>
                    </a:solidFill>
                    <a:ln w="8582" cap="flat">
                      <a:noFill/>
                      <a:prstDash val="solid"/>
                      <a:miter/>
                    </a:ln>
                  </p:spPr>
                  <p:txBody>
                    <a:bodyPr rtlCol="0" anchor="ctr"/>
                    <a:lstStyle/>
                    <a:p>
                      <a:endParaRPr lang="zh-CN" altLang="en-US"/>
                    </a:p>
                  </p:txBody>
                </p:sp>
                <p:sp>
                  <p:nvSpPr>
                    <p:cNvPr id="162" name="任意多边形: 形状 161"/>
                    <p:cNvSpPr/>
                    <p:nvPr/>
                  </p:nvSpPr>
                  <p:spPr>
                    <a:xfrm>
                      <a:off x="4390113" y="3096692"/>
                      <a:ext cx="164237" cy="147024"/>
                    </a:xfrm>
                    <a:custGeom>
                      <a:avLst/>
                      <a:gdLst>
                        <a:gd name="connsiteX0" fmla="*/ 53161 w 164237"/>
                        <a:gd name="connsiteY0" fmla="*/ 0 h 147024"/>
                        <a:gd name="connsiteX1" fmla="*/ 154760 w 164237"/>
                        <a:gd name="connsiteY1" fmla="*/ 113794 h 147024"/>
                        <a:gd name="connsiteX2" fmla="*/ 97563 w 164237"/>
                        <a:gd name="connsiteY2" fmla="*/ 143338 h 147024"/>
                        <a:gd name="connsiteX3" fmla="*/ 0 w 164237"/>
                        <a:gd name="connsiteY3" fmla="*/ 27482 h 147024"/>
                        <a:gd name="connsiteX4" fmla="*/ 53161 w 164237"/>
                        <a:gd name="connsiteY4" fmla="*/ 0 h 14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37" h="147024">
                          <a:moveTo>
                            <a:pt x="53161" y="0"/>
                          </a:moveTo>
                          <a:cubicBezTo>
                            <a:pt x="53161" y="0"/>
                            <a:pt x="121438" y="106494"/>
                            <a:pt x="154760" y="113794"/>
                          </a:cubicBezTo>
                          <a:cubicBezTo>
                            <a:pt x="188083" y="121094"/>
                            <a:pt x="124959" y="158797"/>
                            <a:pt x="97563" y="143338"/>
                          </a:cubicBezTo>
                          <a:cubicBezTo>
                            <a:pt x="70166" y="127879"/>
                            <a:pt x="0" y="27482"/>
                            <a:pt x="0" y="27482"/>
                          </a:cubicBezTo>
                          <a:lnTo>
                            <a:pt x="53161" y="0"/>
                          </a:lnTo>
                          <a:close/>
                        </a:path>
                      </a:pathLst>
                    </a:custGeom>
                    <a:solidFill>
                      <a:srgbClr val="EAEAEA"/>
                    </a:solidFill>
                    <a:ln w="8582" cap="flat">
                      <a:noFill/>
                      <a:prstDash val="solid"/>
                      <a:miter/>
                    </a:ln>
                  </p:spPr>
                  <p:txBody>
                    <a:bodyPr rtlCol="0" anchor="ctr"/>
                    <a:lstStyle/>
                    <a:p>
                      <a:endParaRPr lang="zh-CN" altLang="en-US"/>
                    </a:p>
                  </p:txBody>
                </p:sp>
                <p:sp>
                  <p:nvSpPr>
                    <p:cNvPr id="163" name="任意多边形: 形状 162"/>
                    <p:cNvSpPr/>
                    <p:nvPr/>
                  </p:nvSpPr>
                  <p:spPr>
                    <a:xfrm>
                      <a:off x="4328377" y="2988480"/>
                      <a:ext cx="145214" cy="145380"/>
                    </a:xfrm>
                    <a:custGeom>
                      <a:avLst/>
                      <a:gdLst>
                        <a:gd name="connsiteX0" fmla="*/ 17249 w 145214"/>
                        <a:gd name="connsiteY0" fmla="*/ 39850 h 145380"/>
                        <a:gd name="connsiteX1" fmla="*/ 83551 w 145214"/>
                        <a:gd name="connsiteY1" fmla="*/ 0 h 145380"/>
                        <a:gd name="connsiteX2" fmla="*/ 145214 w 145214"/>
                        <a:gd name="connsiteY2" fmla="*/ 119463 h 145380"/>
                        <a:gd name="connsiteX3" fmla="*/ 67662 w 145214"/>
                        <a:gd name="connsiteY3" fmla="*/ 143080 h 145380"/>
                        <a:gd name="connsiteX4" fmla="*/ 25838 w 145214"/>
                        <a:gd name="connsiteY4" fmla="*/ 127192 h 145380"/>
                        <a:gd name="connsiteX5" fmla="*/ 3766 w 145214"/>
                        <a:gd name="connsiteY5" fmla="*/ 84423 h 145380"/>
                        <a:gd name="connsiteX6" fmla="*/ 17249 w 145214"/>
                        <a:gd name="connsiteY6" fmla="*/ 39850 h 14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14" h="145380">
                          <a:moveTo>
                            <a:pt x="17249" y="39850"/>
                          </a:moveTo>
                          <a:cubicBezTo>
                            <a:pt x="34512" y="30231"/>
                            <a:pt x="58129" y="16575"/>
                            <a:pt x="83551" y="0"/>
                          </a:cubicBezTo>
                          <a:lnTo>
                            <a:pt x="145214" y="119463"/>
                          </a:lnTo>
                          <a:cubicBezTo>
                            <a:pt x="119278" y="125389"/>
                            <a:pt x="93084" y="133118"/>
                            <a:pt x="67662" y="143080"/>
                          </a:cubicBezTo>
                          <a:cubicBezTo>
                            <a:pt x="51774" y="149350"/>
                            <a:pt x="33653" y="142393"/>
                            <a:pt x="25838" y="127192"/>
                          </a:cubicBezTo>
                          <a:lnTo>
                            <a:pt x="3766" y="84423"/>
                          </a:lnTo>
                          <a:cubicBezTo>
                            <a:pt x="-4565" y="68448"/>
                            <a:pt x="1361" y="48610"/>
                            <a:pt x="17249" y="39850"/>
                          </a:cubicBezTo>
                          <a:close/>
                        </a:path>
                      </a:pathLst>
                    </a:custGeom>
                    <a:solidFill>
                      <a:srgbClr val="FF5F4A"/>
                    </a:solidFill>
                    <a:ln w="8582" cap="flat">
                      <a:noFill/>
                      <a:prstDash val="solid"/>
                      <a:miter/>
                    </a:ln>
                  </p:spPr>
                  <p:txBody>
                    <a:bodyPr rtlCol="0" anchor="ctr"/>
                    <a:lstStyle/>
                    <a:p>
                      <a:endParaRPr lang="zh-CN" altLang="en-US"/>
                    </a:p>
                  </p:txBody>
                </p:sp>
                <p:sp>
                  <p:nvSpPr>
                    <p:cNvPr id="164" name="任意多边形: 形状 163"/>
                    <p:cNvSpPr/>
                    <p:nvPr/>
                  </p:nvSpPr>
                  <p:spPr>
                    <a:xfrm>
                      <a:off x="4412013" y="2811562"/>
                      <a:ext cx="304282" cy="296466"/>
                    </a:xfrm>
                    <a:custGeom>
                      <a:avLst/>
                      <a:gdLst>
                        <a:gd name="connsiteX0" fmla="*/ 157852 w 304282"/>
                        <a:gd name="connsiteY0" fmla="*/ 0 h 296466"/>
                        <a:gd name="connsiteX1" fmla="*/ 304282 w 304282"/>
                        <a:gd name="connsiteY1" fmla="*/ 281351 h 296466"/>
                        <a:gd name="connsiteX2" fmla="*/ 61664 w 304282"/>
                        <a:gd name="connsiteY2" fmla="*/ 296467 h 296466"/>
                        <a:gd name="connsiteX3" fmla="*/ 0 w 304282"/>
                        <a:gd name="connsiteY3" fmla="*/ 177004 h 296466"/>
                        <a:gd name="connsiteX4" fmla="*/ 157852 w 304282"/>
                        <a:gd name="connsiteY4" fmla="*/ 0 h 2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282" h="296466">
                          <a:moveTo>
                            <a:pt x="157852" y="0"/>
                          </a:moveTo>
                          <a:lnTo>
                            <a:pt x="304282" y="281351"/>
                          </a:lnTo>
                          <a:cubicBezTo>
                            <a:pt x="304282" y="281351"/>
                            <a:pt x="188426" y="267267"/>
                            <a:pt x="61664" y="296467"/>
                          </a:cubicBezTo>
                          <a:lnTo>
                            <a:pt x="0" y="177004"/>
                          </a:lnTo>
                          <a:cubicBezTo>
                            <a:pt x="71454" y="130370"/>
                            <a:pt x="124530" y="51444"/>
                            <a:pt x="157852" y="0"/>
                          </a:cubicBezTo>
                          <a:close/>
                        </a:path>
                      </a:pathLst>
                    </a:custGeom>
                    <a:solidFill>
                      <a:srgbClr val="EAEAEA"/>
                    </a:solidFill>
                    <a:ln w="8582" cap="flat">
                      <a:noFill/>
                      <a:prstDash val="solid"/>
                      <a:miter/>
                    </a:ln>
                  </p:spPr>
                  <p:txBody>
                    <a:bodyPr rtlCol="0" anchor="ctr"/>
                    <a:lstStyle/>
                    <a:p>
                      <a:endParaRPr lang="zh-CN" altLang="en-US"/>
                    </a:p>
                  </p:txBody>
                </p:sp>
                <p:sp>
                  <p:nvSpPr>
                    <p:cNvPr id="165" name="任意多边形: 形状 164"/>
                    <p:cNvSpPr/>
                    <p:nvPr/>
                  </p:nvSpPr>
                  <p:spPr>
                    <a:xfrm>
                      <a:off x="4527440" y="2811562"/>
                      <a:ext cx="188769" cy="281351"/>
                    </a:xfrm>
                    <a:custGeom>
                      <a:avLst/>
                      <a:gdLst>
                        <a:gd name="connsiteX0" fmla="*/ 42426 w 188769"/>
                        <a:gd name="connsiteY0" fmla="*/ 0 h 281351"/>
                        <a:gd name="connsiteX1" fmla="*/ 0 w 188769"/>
                        <a:gd name="connsiteY1" fmla="*/ 61921 h 281351"/>
                        <a:gd name="connsiteX2" fmla="*/ 32721 w 188769"/>
                        <a:gd name="connsiteY2" fmla="*/ 177176 h 281351"/>
                        <a:gd name="connsiteX3" fmla="*/ 111561 w 188769"/>
                        <a:gd name="connsiteY3" fmla="*/ 278002 h 281351"/>
                        <a:gd name="connsiteX4" fmla="*/ 188770 w 188769"/>
                        <a:gd name="connsiteY4" fmla="*/ 281351 h 281351"/>
                        <a:gd name="connsiteX5" fmla="*/ 42426 w 188769"/>
                        <a:gd name="connsiteY5" fmla="*/ 0 h 281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769" h="281351">
                          <a:moveTo>
                            <a:pt x="42426" y="0"/>
                          </a:moveTo>
                          <a:cubicBezTo>
                            <a:pt x="30746" y="18121"/>
                            <a:pt x="16575" y="39592"/>
                            <a:pt x="0" y="61921"/>
                          </a:cubicBezTo>
                          <a:cubicBezTo>
                            <a:pt x="1031" y="82104"/>
                            <a:pt x="7558" y="118690"/>
                            <a:pt x="32721" y="177176"/>
                          </a:cubicBezTo>
                          <a:cubicBezTo>
                            <a:pt x="54621" y="227932"/>
                            <a:pt x="85711" y="261255"/>
                            <a:pt x="111561" y="278002"/>
                          </a:cubicBezTo>
                          <a:cubicBezTo>
                            <a:pt x="158282" y="277658"/>
                            <a:pt x="188770" y="281351"/>
                            <a:pt x="188770" y="281351"/>
                          </a:cubicBezTo>
                          <a:lnTo>
                            <a:pt x="42426" y="0"/>
                          </a:lnTo>
                          <a:close/>
                        </a:path>
                      </a:pathLst>
                    </a:custGeom>
                    <a:solidFill>
                      <a:srgbClr val="FF5F4A"/>
                    </a:solidFill>
                    <a:ln w="8582" cap="flat">
                      <a:noFill/>
                      <a:prstDash val="solid"/>
                      <a:miter/>
                    </a:ln>
                  </p:spPr>
                  <p:txBody>
                    <a:bodyPr rtlCol="0" anchor="ctr"/>
                    <a:lstStyle/>
                    <a:p>
                      <a:endParaRPr lang="zh-CN" altLang="en-US"/>
                    </a:p>
                  </p:txBody>
                </p:sp>
                <p:sp>
                  <p:nvSpPr>
                    <p:cNvPr id="166" name="任意多边形: 形状 165"/>
                    <p:cNvSpPr/>
                    <p:nvPr/>
                  </p:nvSpPr>
                  <p:spPr>
                    <a:xfrm>
                      <a:off x="4566877" y="2805696"/>
                      <a:ext cx="161510" cy="287155"/>
                    </a:xfrm>
                    <a:custGeom>
                      <a:avLst/>
                      <a:gdLst>
                        <a:gd name="connsiteX0" fmla="*/ 47476 w 161510"/>
                        <a:gd name="connsiteY0" fmla="*/ 160797 h 287155"/>
                        <a:gd name="connsiteX1" fmla="*/ 154314 w 161510"/>
                        <a:gd name="connsiteY1" fmla="*/ 286100 h 287155"/>
                        <a:gd name="connsiteX2" fmla="*/ 114035 w 161510"/>
                        <a:gd name="connsiteY2" fmla="*/ 126359 h 287155"/>
                        <a:gd name="connsiteX3" fmla="*/ 7197 w 161510"/>
                        <a:gd name="connsiteY3" fmla="*/ 1056 h 287155"/>
                        <a:gd name="connsiteX4" fmla="*/ 47476 w 161510"/>
                        <a:gd name="connsiteY4" fmla="*/ 160797 h 28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10" h="287155">
                          <a:moveTo>
                            <a:pt x="47476" y="160797"/>
                          </a:moveTo>
                          <a:cubicBezTo>
                            <a:pt x="88098" y="239552"/>
                            <a:pt x="135935" y="295633"/>
                            <a:pt x="154314" y="286100"/>
                          </a:cubicBezTo>
                          <a:cubicBezTo>
                            <a:pt x="172693" y="276567"/>
                            <a:pt x="154657" y="205113"/>
                            <a:pt x="114035" y="126359"/>
                          </a:cubicBezTo>
                          <a:cubicBezTo>
                            <a:pt x="73412" y="47604"/>
                            <a:pt x="25576" y="-8477"/>
                            <a:pt x="7197" y="1056"/>
                          </a:cubicBezTo>
                          <a:cubicBezTo>
                            <a:pt x="-11182" y="10589"/>
                            <a:pt x="6853" y="82129"/>
                            <a:pt x="47476" y="160797"/>
                          </a:cubicBezTo>
                          <a:close/>
                        </a:path>
                      </a:pathLst>
                    </a:custGeom>
                    <a:solidFill>
                      <a:srgbClr val="A64F3C"/>
                    </a:solidFill>
                    <a:ln w="8582" cap="flat">
                      <a:noFill/>
                      <a:prstDash val="solid"/>
                      <a:miter/>
                    </a:ln>
                  </p:spPr>
                  <p:txBody>
                    <a:bodyPr rtlCol="0" anchor="ctr"/>
                    <a:lstStyle/>
                    <a:p>
                      <a:endParaRPr lang="zh-CN" altLang="en-US"/>
                    </a:p>
                  </p:txBody>
                </p:sp>
                <p:sp>
                  <p:nvSpPr>
                    <p:cNvPr id="167" name="任意多边形: 形状 166"/>
                    <p:cNvSpPr/>
                    <p:nvPr/>
                  </p:nvSpPr>
                  <p:spPr>
                    <a:xfrm>
                      <a:off x="4589619" y="2866335"/>
                      <a:ext cx="161747" cy="139063"/>
                    </a:xfrm>
                    <a:custGeom>
                      <a:avLst/>
                      <a:gdLst>
                        <a:gd name="connsiteX0" fmla="*/ 157852 w 161747"/>
                        <a:gd name="connsiteY0" fmla="*/ 25355 h 139063"/>
                        <a:gd name="connsiteX1" fmla="*/ 154503 w 161747"/>
                        <a:gd name="connsiteY1" fmla="*/ 18913 h 139063"/>
                        <a:gd name="connsiteX2" fmla="*/ 110445 w 161747"/>
                        <a:gd name="connsiteY2" fmla="*/ 2510 h 139063"/>
                        <a:gd name="connsiteX3" fmla="*/ 0 w 161747"/>
                        <a:gd name="connsiteY3" fmla="*/ 46568 h 139063"/>
                        <a:gd name="connsiteX4" fmla="*/ 24734 w 161747"/>
                        <a:gd name="connsiteY4" fmla="*/ 100158 h 139063"/>
                        <a:gd name="connsiteX5" fmla="*/ 46463 w 161747"/>
                        <a:gd name="connsiteY5" fmla="*/ 139063 h 139063"/>
                        <a:gd name="connsiteX6" fmla="*/ 146516 w 161747"/>
                        <a:gd name="connsiteY6" fmla="*/ 70271 h 139063"/>
                        <a:gd name="connsiteX7" fmla="*/ 157852 w 161747"/>
                        <a:gd name="connsiteY7" fmla="*/ 25355 h 13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747" h="139063">
                          <a:moveTo>
                            <a:pt x="157852" y="25355"/>
                          </a:moveTo>
                          <a:lnTo>
                            <a:pt x="154503" y="18913"/>
                          </a:lnTo>
                          <a:cubicBezTo>
                            <a:pt x="146258" y="2939"/>
                            <a:pt x="127192" y="-4189"/>
                            <a:pt x="110445" y="2510"/>
                          </a:cubicBezTo>
                          <a:lnTo>
                            <a:pt x="0" y="46568"/>
                          </a:lnTo>
                          <a:cubicBezTo>
                            <a:pt x="6871" y="63572"/>
                            <a:pt x="15201" y="81608"/>
                            <a:pt x="24734" y="100158"/>
                          </a:cubicBezTo>
                          <a:cubicBezTo>
                            <a:pt x="31862" y="113900"/>
                            <a:pt x="39163" y="126954"/>
                            <a:pt x="46463" y="139063"/>
                          </a:cubicBezTo>
                          <a:lnTo>
                            <a:pt x="146516" y="70271"/>
                          </a:lnTo>
                          <a:cubicBezTo>
                            <a:pt x="161116" y="60223"/>
                            <a:pt x="165925" y="40985"/>
                            <a:pt x="157852" y="25355"/>
                          </a:cubicBezTo>
                          <a:close/>
                        </a:path>
                      </a:pathLst>
                    </a:custGeom>
                    <a:solidFill>
                      <a:srgbClr val="EAEAEA"/>
                    </a:solidFill>
                    <a:ln w="8582" cap="flat">
                      <a:noFill/>
                      <a:prstDash val="solid"/>
                      <a:miter/>
                    </a:ln>
                  </p:spPr>
                  <p:txBody>
                    <a:bodyPr rtlCol="0" anchor="ctr"/>
                    <a:lstStyle/>
                    <a:p>
                      <a:endParaRPr lang="zh-CN" altLang="en-US"/>
                    </a:p>
                  </p:txBody>
                </p:sp>
                <p:sp>
                  <p:nvSpPr>
                    <p:cNvPr id="168" name="任意多边形: 形状 167"/>
                    <p:cNvSpPr/>
                    <p:nvPr/>
                  </p:nvSpPr>
                  <p:spPr>
                    <a:xfrm>
                      <a:off x="4589619" y="2907407"/>
                      <a:ext cx="70080" cy="97906"/>
                    </a:xfrm>
                    <a:custGeom>
                      <a:avLst/>
                      <a:gdLst>
                        <a:gd name="connsiteX0" fmla="*/ 24734 w 70080"/>
                        <a:gd name="connsiteY0" fmla="*/ 59087 h 97906"/>
                        <a:gd name="connsiteX1" fmla="*/ 0 w 70080"/>
                        <a:gd name="connsiteY1" fmla="*/ 5496 h 97906"/>
                        <a:gd name="connsiteX2" fmla="*/ 13741 w 70080"/>
                        <a:gd name="connsiteY2" fmla="*/ 0 h 97906"/>
                        <a:gd name="connsiteX3" fmla="*/ 70080 w 70080"/>
                        <a:gd name="connsiteY3" fmla="*/ 81674 h 97906"/>
                        <a:gd name="connsiteX4" fmla="*/ 46463 w 70080"/>
                        <a:gd name="connsiteY4" fmla="*/ 97906 h 97906"/>
                        <a:gd name="connsiteX5" fmla="*/ 24734 w 70080"/>
                        <a:gd name="connsiteY5" fmla="*/ 59087 h 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080" h="97906">
                          <a:moveTo>
                            <a:pt x="24734" y="59087"/>
                          </a:moveTo>
                          <a:cubicBezTo>
                            <a:pt x="15201" y="40622"/>
                            <a:pt x="6871" y="22501"/>
                            <a:pt x="0" y="5496"/>
                          </a:cubicBezTo>
                          <a:lnTo>
                            <a:pt x="13741" y="0"/>
                          </a:lnTo>
                          <a:lnTo>
                            <a:pt x="70080" y="81674"/>
                          </a:lnTo>
                          <a:lnTo>
                            <a:pt x="46463" y="97906"/>
                          </a:lnTo>
                          <a:cubicBezTo>
                            <a:pt x="39163" y="85883"/>
                            <a:pt x="31862" y="72828"/>
                            <a:pt x="24734" y="59087"/>
                          </a:cubicBezTo>
                          <a:close/>
                        </a:path>
                      </a:pathLst>
                    </a:custGeom>
                    <a:solidFill>
                      <a:srgbClr val="95B7BF"/>
                    </a:solidFill>
                    <a:ln w="8582" cap="flat">
                      <a:noFill/>
                      <a:prstDash val="solid"/>
                      <a:miter/>
                    </a:ln>
                  </p:spPr>
                  <p:txBody>
                    <a:bodyPr rtlCol="0" anchor="ctr"/>
                    <a:lstStyle/>
                    <a:p>
                      <a:endParaRPr lang="zh-CN" altLang="en-US"/>
                    </a:p>
                  </p:txBody>
                </p:sp>
                <p:sp>
                  <p:nvSpPr>
                    <p:cNvPr id="169" name="任意多边形: 形状 168"/>
                    <p:cNvSpPr/>
                    <p:nvPr/>
                  </p:nvSpPr>
                  <p:spPr>
                    <a:xfrm>
                      <a:off x="4563971" y="2802875"/>
                      <a:ext cx="167568" cy="292952"/>
                    </a:xfrm>
                    <a:custGeom>
                      <a:avLst/>
                      <a:gdLst>
                        <a:gd name="connsiteX0" fmla="*/ 157735 w 167568"/>
                        <a:gd name="connsiteY0" fmla="*/ 292013 h 292952"/>
                        <a:gd name="connsiteX1" fmla="*/ 109984 w 167568"/>
                        <a:gd name="connsiteY1" fmla="*/ 261267 h 292952"/>
                        <a:gd name="connsiteX2" fmla="*/ 47805 w 167568"/>
                        <a:gd name="connsiteY2" fmla="*/ 164993 h 292952"/>
                        <a:gd name="connsiteX3" fmla="*/ 5293 w 167568"/>
                        <a:gd name="connsiteY3" fmla="*/ 58584 h 292952"/>
                        <a:gd name="connsiteX4" fmla="*/ 8815 w 167568"/>
                        <a:gd name="connsiteY4" fmla="*/ 1386 h 292952"/>
                        <a:gd name="connsiteX5" fmla="*/ 46088 w 167568"/>
                        <a:gd name="connsiteY5" fmla="*/ 19250 h 292952"/>
                        <a:gd name="connsiteX6" fmla="*/ 94096 w 167568"/>
                        <a:gd name="connsiteY6" fmla="*/ 82803 h 292952"/>
                        <a:gd name="connsiteX7" fmla="*/ 88514 w 167568"/>
                        <a:gd name="connsiteY7" fmla="*/ 85036 h 292952"/>
                        <a:gd name="connsiteX8" fmla="*/ 41879 w 167568"/>
                        <a:gd name="connsiteY8" fmla="*/ 23372 h 292952"/>
                        <a:gd name="connsiteX9" fmla="*/ 11477 w 167568"/>
                        <a:gd name="connsiteY9" fmla="*/ 6539 h 292952"/>
                        <a:gd name="connsiteX10" fmla="*/ 5895 w 167568"/>
                        <a:gd name="connsiteY10" fmla="*/ 21912 h 292952"/>
                        <a:gd name="connsiteX11" fmla="*/ 10962 w 167568"/>
                        <a:gd name="connsiteY11" fmla="*/ 57124 h 292952"/>
                        <a:gd name="connsiteX12" fmla="*/ 53044 w 167568"/>
                        <a:gd name="connsiteY12" fmla="*/ 162330 h 292952"/>
                        <a:gd name="connsiteX13" fmla="*/ 114450 w 167568"/>
                        <a:gd name="connsiteY13" fmla="*/ 257488 h 292952"/>
                        <a:gd name="connsiteX14" fmla="*/ 140215 w 167568"/>
                        <a:gd name="connsiteY14" fmla="*/ 282050 h 292952"/>
                        <a:gd name="connsiteX15" fmla="*/ 155932 w 167568"/>
                        <a:gd name="connsiteY15" fmla="*/ 286430 h 292952"/>
                        <a:gd name="connsiteX16" fmla="*/ 161342 w 167568"/>
                        <a:gd name="connsiteY16" fmla="*/ 274493 h 292952"/>
                        <a:gd name="connsiteX17" fmla="*/ 159023 w 167568"/>
                        <a:gd name="connsiteY17" fmla="*/ 247096 h 292952"/>
                        <a:gd name="connsiteX18" fmla="*/ 129995 w 167568"/>
                        <a:gd name="connsiteY18" fmla="*/ 162845 h 292952"/>
                        <a:gd name="connsiteX19" fmla="*/ 134976 w 167568"/>
                        <a:gd name="connsiteY19" fmla="*/ 159410 h 292952"/>
                        <a:gd name="connsiteX20" fmla="*/ 164863 w 167568"/>
                        <a:gd name="connsiteY20" fmla="*/ 245894 h 292952"/>
                        <a:gd name="connsiteX21" fmla="*/ 158766 w 167568"/>
                        <a:gd name="connsiteY21" fmla="*/ 291583 h 292952"/>
                        <a:gd name="connsiteX22" fmla="*/ 157735 w 167568"/>
                        <a:gd name="connsiteY22" fmla="*/ 292013 h 2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7568" h="292952">
                          <a:moveTo>
                            <a:pt x="157735" y="292013"/>
                          </a:moveTo>
                          <a:cubicBezTo>
                            <a:pt x="144595" y="297423"/>
                            <a:pt x="124584" y="278443"/>
                            <a:pt x="109984" y="261267"/>
                          </a:cubicBezTo>
                          <a:cubicBezTo>
                            <a:pt x="89630" y="237392"/>
                            <a:pt x="67558" y="203210"/>
                            <a:pt x="47805" y="164993"/>
                          </a:cubicBezTo>
                          <a:cubicBezTo>
                            <a:pt x="28052" y="126689"/>
                            <a:pt x="12937" y="88901"/>
                            <a:pt x="5293" y="58584"/>
                          </a:cubicBezTo>
                          <a:cubicBezTo>
                            <a:pt x="-375" y="36169"/>
                            <a:pt x="-4325" y="8085"/>
                            <a:pt x="8815" y="1386"/>
                          </a:cubicBezTo>
                          <a:cubicBezTo>
                            <a:pt x="17317" y="-2994"/>
                            <a:pt x="29856" y="3018"/>
                            <a:pt x="46088" y="19250"/>
                          </a:cubicBezTo>
                          <a:cubicBezTo>
                            <a:pt x="60945" y="34107"/>
                            <a:pt x="77263" y="55578"/>
                            <a:pt x="94096" y="82803"/>
                          </a:cubicBezTo>
                          <a:lnTo>
                            <a:pt x="88514" y="85036"/>
                          </a:lnTo>
                          <a:cubicBezTo>
                            <a:pt x="72110" y="58584"/>
                            <a:pt x="56308" y="37800"/>
                            <a:pt x="41879" y="23372"/>
                          </a:cubicBezTo>
                          <a:cubicBezTo>
                            <a:pt x="28224" y="9717"/>
                            <a:pt x="17145" y="3619"/>
                            <a:pt x="11477" y="6539"/>
                          </a:cubicBezTo>
                          <a:cubicBezTo>
                            <a:pt x="7183" y="8772"/>
                            <a:pt x="6066" y="16158"/>
                            <a:pt x="5895" y="21912"/>
                          </a:cubicBezTo>
                          <a:cubicBezTo>
                            <a:pt x="5637" y="30844"/>
                            <a:pt x="7355" y="42696"/>
                            <a:pt x="10962" y="57124"/>
                          </a:cubicBezTo>
                          <a:cubicBezTo>
                            <a:pt x="18519" y="87097"/>
                            <a:pt x="33463" y="124456"/>
                            <a:pt x="53044" y="162330"/>
                          </a:cubicBezTo>
                          <a:cubicBezTo>
                            <a:pt x="72625" y="200204"/>
                            <a:pt x="94440" y="234042"/>
                            <a:pt x="114450" y="257488"/>
                          </a:cubicBezTo>
                          <a:cubicBezTo>
                            <a:pt x="124069" y="268825"/>
                            <a:pt x="132743" y="277069"/>
                            <a:pt x="140215" y="282050"/>
                          </a:cubicBezTo>
                          <a:cubicBezTo>
                            <a:pt x="145024" y="285228"/>
                            <a:pt x="151637" y="288663"/>
                            <a:pt x="155932" y="286430"/>
                          </a:cubicBezTo>
                          <a:cubicBezTo>
                            <a:pt x="159624" y="284541"/>
                            <a:pt x="160827" y="278873"/>
                            <a:pt x="161342" y="274493"/>
                          </a:cubicBezTo>
                          <a:cubicBezTo>
                            <a:pt x="162029" y="267622"/>
                            <a:pt x="161256" y="258347"/>
                            <a:pt x="159023" y="247096"/>
                          </a:cubicBezTo>
                          <a:cubicBezTo>
                            <a:pt x="154472" y="224166"/>
                            <a:pt x="144337" y="194536"/>
                            <a:pt x="129995" y="162845"/>
                          </a:cubicBezTo>
                          <a:lnTo>
                            <a:pt x="134976" y="159410"/>
                          </a:lnTo>
                          <a:cubicBezTo>
                            <a:pt x="149490" y="191530"/>
                            <a:pt x="160226" y="222534"/>
                            <a:pt x="164863" y="245894"/>
                          </a:cubicBezTo>
                          <a:cubicBezTo>
                            <a:pt x="169930" y="271487"/>
                            <a:pt x="167869" y="286860"/>
                            <a:pt x="158766" y="291583"/>
                          </a:cubicBezTo>
                          <a:cubicBezTo>
                            <a:pt x="158336" y="291755"/>
                            <a:pt x="157993" y="291841"/>
                            <a:pt x="157735" y="292013"/>
                          </a:cubicBezTo>
                          <a:close/>
                        </a:path>
                      </a:pathLst>
                    </a:custGeom>
                    <a:solidFill>
                      <a:srgbClr val="FFFFFF"/>
                    </a:solidFill>
                    <a:ln w="8582" cap="flat">
                      <a:noFill/>
                      <a:prstDash val="solid"/>
                      <a:miter/>
                    </a:ln>
                  </p:spPr>
                  <p:txBody>
                    <a:bodyPr rtlCol="0" anchor="ctr"/>
                    <a:lstStyle/>
                    <a:p>
                      <a:endParaRPr lang="zh-CN" altLang="en-US"/>
                    </a:p>
                  </p:txBody>
                </p:sp>
                <p:grpSp>
                  <p:nvGrpSpPr>
                    <p:cNvPr id="170" name="图形 92"/>
                    <p:cNvGrpSpPr/>
                    <p:nvPr/>
                  </p:nvGrpSpPr>
                  <p:grpSpPr>
                    <a:xfrm>
                      <a:off x="4354886" y="3024278"/>
                      <a:ext cx="58222" cy="49584"/>
                      <a:chOff x="4354886" y="3024278"/>
                      <a:chExt cx="58222" cy="49584"/>
                    </a:xfrm>
                    <a:solidFill>
                      <a:srgbClr val="A64F3C"/>
                    </a:solidFill>
                  </p:grpSpPr>
                  <p:sp>
                    <p:nvSpPr>
                      <p:cNvPr id="171" name="任意多边形: 形状 170"/>
                      <p:cNvSpPr/>
                      <p:nvPr/>
                    </p:nvSpPr>
                    <p:spPr>
                      <a:xfrm>
                        <a:off x="4354886" y="3024278"/>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2" name="任意多边形: 形状 171"/>
                      <p:cNvSpPr/>
                      <p:nvPr/>
                    </p:nvSpPr>
                    <p:spPr>
                      <a:xfrm>
                        <a:off x="4360039" y="3035614"/>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714"/>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3" name="任意多边形: 形状 172"/>
                      <p:cNvSpPr/>
                      <p:nvPr/>
                    </p:nvSpPr>
                    <p:spPr>
                      <a:xfrm>
                        <a:off x="4365192" y="3047036"/>
                        <a:ext cx="47916" cy="26825"/>
                      </a:xfrm>
                      <a:custGeom>
                        <a:avLst/>
                        <a:gdLst>
                          <a:gd name="connsiteX0" fmla="*/ 47337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7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7"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7" y="6886"/>
                            </a:cubicBezTo>
                            <a:close/>
                          </a:path>
                        </a:pathLst>
                      </a:custGeom>
                      <a:solidFill>
                        <a:srgbClr val="A64F3C"/>
                      </a:solidFill>
                      <a:ln w="8582" cap="flat">
                        <a:noFill/>
                        <a:prstDash val="solid"/>
                        <a:miter/>
                      </a:ln>
                    </p:spPr>
                    <p:txBody>
                      <a:bodyPr rtlCol="0" anchor="ctr"/>
                      <a:lstStyle/>
                      <a:p>
                        <a:endParaRPr lang="zh-CN" altLang="en-US"/>
                      </a:p>
                    </p:txBody>
                  </p:sp>
                </p:grpSp>
              </p:grpSp>
              <p:sp>
                <p:nvSpPr>
                  <p:cNvPr id="174" name="任意多边形: 形状 173"/>
                  <p:cNvSpPr/>
                  <p:nvPr/>
                </p:nvSpPr>
                <p:spPr>
                  <a:xfrm>
                    <a:off x="4422450" y="2927858"/>
                    <a:ext cx="78355" cy="66748"/>
                  </a:xfrm>
                  <a:custGeom>
                    <a:avLst/>
                    <a:gdLst>
                      <a:gd name="connsiteX0" fmla="*/ 3906 w 78355"/>
                      <a:gd name="connsiteY0" fmla="*/ 66720 h 66748"/>
                      <a:gd name="connsiteX1" fmla="*/ 471 w 78355"/>
                      <a:gd name="connsiteY1" fmla="*/ 65088 h 66748"/>
                      <a:gd name="connsiteX2" fmla="*/ 1673 w 78355"/>
                      <a:gd name="connsiteY2" fmla="*/ 60536 h 66748"/>
                      <a:gd name="connsiteX3" fmla="*/ 72355 w 78355"/>
                      <a:gd name="connsiteY3" fmla="*/ 1277 h 66748"/>
                      <a:gd name="connsiteX4" fmla="*/ 77078 w 78355"/>
                      <a:gd name="connsiteY4" fmla="*/ 762 h 66748"/>
                      <a:gd name="connsiteX5" fmla="*/ 77593 w 78355"/>
                      <a:gd name="connsiteY5" fmla="*/ 5485 h 66748"/>
                      <a:gd name="connsiteX6" fmla="*/ 5108 w 78355"/>
                      <a:gd name="connsiteY6" fmla="*/ 66290 h 66748"/>
                      <a:gd name="connsiteX7" fmla="*/ 3906 w 78355"/>
                      <a:gd name="connsiteY7" fmla="*/ 66720 h 6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355" h="66748">
                        <a:moveTo>
                          <a:pt x="3906" y="66720"/>
                        </a:moveTo>
                        <a:cubicBezTo>
                          <a:pt x="2618" y="66891"/>
                          <a:pt x="1244" y="66290"/>
                          <a:pt x="471" y="65088"/>
                        </a:cubicBezTo>
                        <a:cubicBezTo>
                          <a:pt x="-474" y="63456"/>
                          <a:pt x="41" y="61481"/>
                          <a:pt x="1673" y="60536"/>
                        </a:cubicBezTo>
                        <a:cubicBezTo>
                          <a:pt x="2103" y="60278"/>
                          <a:pt x="46418" y="33912"/>
                          <a:pt x="72355" y="1277"/>
                        </a:cubicBezTo>
                        <a:cubicBezTo>
                          <a:pt x="73471" y="-183"/>
                          <a:pt x="75618" y="-441"/>
                          <a:pt x="77078" y="762"/>
                        </a:cubicBezTo>
                        <a:cubicBezTo>
                          <a:pt x="78538" y="1878"/>
                          <a:pt x="78796" y="4025"/>
                          <a:pt x="77593" y="5485"/>
                        </a:cubicBezTo>
                        <a:cubicBezTo>
                          <a:pt x="50884" y="39065"/>
                          <a:pt x="6912" y="65174"/>
                          <a:pt x="5108" y="66290"/>
                        </a:cubicBezTo>
                        <a:cubicBezTo>
                          <a:pt x="4679" y="66462"/>
                          <a:pt x="4336" y="66634"/>
                          <a:pt x="3906" y="66720"/>
                        </a:cubicBezTo>
                        <a:close/>
                      </a:path>
                    </a:pathLst>
                  </a:custGeom>
                  <a:solidFill>
                    <a:srgbClr val="FFFFFF"/>
                  </a:solidFill>
                  <a:ln w="8582" cap="flat">
                    <a:noFill/>
                    <a:prstDash val="solid"/>
                    <a:miter/>
                  </a:ln>
                </p:spPr>
                <p:txBody>
                  <a:bodyPr rtlCol="0" anchor="ctr"/>
                  <a:lstStyle/>
                  <a:p>
                    <a:endParaRPr lang="zh-CN" altLang="en-US"/>
                  </a:p>
                </p:txBody>
              </p:sp>
              <p:sp>
                <p:nvSpPr>
                  <p:cNvPr id="175" name="任意多边形: 形状 174"/>
                  <p:cNvSpPr/>
                  <p:nvPr/>
                </p:nvSpPr>
                <p:spPr>
                  <a:xfrm>
                    <a:off x="4505293" y="2900461"/>
                    <a:ext cx="18184" cy="21168"/>
                  </a:xfrm>
                  <a:custGeom>
                    <a:avLst/>
                    <a:gdLst>
                      <a:gd name="connsiteX0" fmla="*/ 3853 w 18184"/>
                      <a:gd name="connsiteY0" fmla="*/ 21116 h 21168"/>
                      <a:gd name="connsiteX1" fmla="*/ 1277 w 18184"/>
                      <a:gd name="connsiteY1" fmla="*/ 20429 h 21168"/>
                      <a:gd name="connsiteX2" fmla="*/ 762 w 18184"/>
                      <a:gd name="connsiteY2" fmla="*/ 15705 h 21168"/>
                      <a:gd name="connsiteX3" fmla="*/ 12184 w 18184"/>
                      <a:gd name="connsiteY3" fmla="*/ 1277 h 21168"/>
                      <a:gd name="connsiteX4" fmla="*/ 16908 w 18184"/>
                      <a:gd name="connsiteY4" fmla="*/ 762 h 21168"/>
                      <a:gd name="connsiteX5" fmla="*/ 17423 w 18184"/>
                      <a:gd name="connsiteY5" fmla="*/ 5485 h 21168"/>
                      <a:gd name="connsiteX6" fmla="*/ 6001 w 18184"/>
                      <a:gd name="connsiteY6" fmla="*/ 19914 h 21168"/>
                      <a:gd name="connsiteX7" fmla="*/ 3853 w 18184"/>
                      <a:gd name="connsiteY7" fmla="*/ 21116 h 2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84" h="21168">
                        <a:moveTo>
                          <a:pt x="3853" y="21116"/>
                        </a:moveTo>
                        <a:cubicBezTo>
                          <a:pt x="2995" y="21288"/>
                          <a:pt x="2050" y="21030"/>
                          <a:pt x="1277" y="20429"/>
                        </a:cubicBezTo>
                        <a:cubicBezTo>
                          <a:pt x="-183" y="19312"/>
                          <a:pt x="-441" y="17165"/>
                          <a:pt x="762" y="15705"/>
                        </a:cubicBezTo>
                        <a:lnTo>
                          <a:pt x="12184" y="1277"/>
                        </a:lnTo>
                        <a:cubicBezTo>
                          <a:pt x="13301" y="-183"/>
                          <a:pt x="15448" y="-441"/>
                          <a:pt x="16908" y="762"/>
                        </a:cubicBezTo>
                        <a:cubicBezTo>
                          <a:pt x="18368" y="1878"/>
                          <a:pt x="18625" y="4025"/>
                          <a:pt x="17423" y="5485"/>
                        </a:cubicBezTo>
                        <a:lnTo>
                          <a:pt x="6001" y="19914"/>
                        </a:lnTo>
                        <a:cubicBezTo>
                          <a:pt x="5399" y="20601"/>
                          <a:pt x="4626" y="21030"/>
                          <a:pt x="3853" y="21116"/>
                        </a:cubicBezTo>
                        <a:close/>
                      </a:path>
                    </a:pathLst>
                  </a:custGeom>
                  <a:solidFill>
                    <a:srgbClr val="FFFFFF"/>
                  </a:solidFill>
                  <a:ln w="8582" cap="flat">
                    <a:noFill/>
                    <a:prstDash val="solid"/>
                    <a:miter/>
                  </a:ln>
                </p:spPr>
                <p:txBody>
                  <a:bodyPr rtlCol="0" anchor="ctr"/>
                  <a:lstStyle/>
                  <a:p>
                    <a:endParaRPr lang="zh-CN" altLang="en-US"/>
                  </a:p>
                </p:txBody>
              </p:sp>
            </p:grpSp>
            <p:sp>
              <p:nvSpPr>
                <p:cNvPr id="176" name="任意多边形: 形状 175"/>
                <p:cNvSpPr/>
                <p:nvPr/>
              </p:nvSpPr>
              <p:spPr>
                <a:xfrm>
                  <a:off x="4408721" y="3146198"/>
                  <a:ext cx="85785" cy="99461"/>
                </a:xfrm>
                <a:custGeom>
                  <a:avLst/>
                  <a:gdLst>
                    <a:gd name="connsiteX0" fmla="*/ 33953 w 85785"/>
                    <a:gd name="connsiteY0" fmla="*/ 99414 h 99461"/>
                    <a:gd name="connsiteX1" fmla="*/ 28972 w 85785"/>
                    <a:gd name="connsiteY1" fmla="*/ 69613 h 99461"/>
                    <a:gd name="connsiteX2" fmla="*/ 12568 w 85785"/>
                    <a:gd name="connsiteY2" fmla="*/ 40155 h 99461"/>
                    <a:gd name="connsiteX3" fmla="*/ 974 w 85785"/>
                    <a:gd name="connsiteY3" fmla="*/ 22120 h 99461"/>
                    <a:gd name="connsiteX4" fmla="*/ 25708 w 85785"/>
                    <a:gd name="connsiteY4" fmla="*/ 37922 h 99461"/>
                    <a:gd name="connsiteX5" fmla="*/ 73888 w 85785"/>
                    <a:gd name="connsiteY5" fmla="*/ 48 h 99461"/>
                    <a:gd name="connsiteX6" fmla="*/ 60490 w 85785"/>
                    <a:gd name="connsiteY6" fmla="*/ 22120 h 99461"/>
                    <a:gd name="connsiteX7" fmla="*/ 80072 w 85785"/>
                    <a:gd name="connsiteY7" fmla="*/ 7949 h 99461"/>
                    <a:gd name="connsiteX8" fmla="*/ 85654 w 85785"/>
                    <a:gd name="connsiteY8" fmla="*/ 28475 h 99461"/>
                    <a:gd name="connsiteX9" fmla="*/ 60576 w 85785"/>
                    <a:gd name="connsiteY9" fmla="*/ 71245 h 99461"/>
                    <a:gd name="connsiteX10" fmla="*/ 67962 w 85785"/>
                    <a:gd name="connsiteY10" fmla="*/ 93488 h 99461"/>
                    <a:gd name="connsiteX11" fmla="*/ 33953 w 85785"/>
                    <a:gd name="connsiteY11" fmla="*/ 99414 h 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85" h="99461">
                      <a:moveTo>
                        <a:pt x="33953" y="99414"/>
                      </a:moveTo>
                      <a:cubicBezTo>
                        <a:pt x="33953" y="99414"/>
                        <a:pt x="32321" y="77171"/>
                        <a:pt x="28972" y="69613"/>
                      </a:cubicBezTo>
                      <a:cubicBezTo>
                        <a:pt x="27254" y="65663"/>
                        <a:pt x="20297" y="51148"/>
                        <a:pt x="12568" y="40155"/>
                      </a:cubicBezTo>
                      <a:cubicBezTo>
                        <a:pt x="5526" y="30193"/>
                        <a:pt x="-2891" y="22979"/>
                        <a:pt x="974" y="22120"/>
                      </a:cubicBezTo>
                      <a:cubicBezTo>
                        <a:pt x="16347" y="18856"/>
                        <a:pt x="20555" y="37064"/>
                        <a:pt x="25708" y="37922"/>
                      </a:cubicBezTo>
                      <a:cubicBezTo>
                        <a:pt x="30947" y="38781"/>
                        <a:pt x="65901" y="-1584"/>
                        <a:pt x="73888" y="48"/>
                      </a:cubicBezTo>
                      <a:cubicBezTo>
                        <a:pt x="81875" y="1680"/>
                        <a:pt x="58945" y="21089"/>
                        <a:pt x="60490" y="22120"/>
                      </a:cubicBezTo>
                      <a:cubicBezTo>
                        <a:pt x="62036" y="23151"/>
                        <a:pt x="77839" y="3226"/>
                        <a:pt x="80072" y="7949"/>
                      </a:cubicBezTo>
                      <a:cubicBezTo>
                        <a:pt x="82219" y="12673"/>
                        <a:pt x="86599" y="25727"/>
                        <a:pt x="85654" y="28475"/>
                      </a:cubicBezTo>
                      <a:cubicBezTo>
                        <a:pt x="80501" y="42646"/>
                        <a:pt x="59116" y="66865"/>
                        <a:pt x="60576" y="71245"/>
                      </a:cubicBezTo>
                      <a:cubicBezTo>
                        <a:pt x="62122" y="75625"/>
                        <a:pt x="70109" y="92286"/>
                        <a:pt x="67962" y="93488"/>
                      </a:cubicBezTo>
                      <a:cubicBezTo>
                        <a:pt x="65815" y="94691"/>
                        <a:pt x="37817" y="100016"/>
                        <a:pt x="33953" y="99414"/>
                      </a:cubicBezTo>
                      <a:close/>
                    </a:path>
                  </a:pathLst>
                </a:custGeom>
                <a:solidFill>
                  <a:srgbClr val="FF867A"/>
                </a:solidFill>
                <a:ln w="8582" cap="flat">
                  <a:noFill/>
                  <a:prstDash val="solid"/>
                  <a:miter/>
                </a:ln>
              </p:spPr>
              <p:txBody>
                <a:bodyPr rtlCol="0" anchor="ctr"/>
                <a:lstStyle/>
                <a:p>
                  <a:endParaRPr lang="zh-CN" altLang="en-US"/>
                </a:p>
              </p:txBody>
            </p:sp>
            <p:sp>
              <p:nvSpPr>
                <p:cNvPr id="177" name="任意多边形: 形状 176"/>
                <p:cNvSpPr/>
                <p:nvPr/>
              </p:nvSpPr>
              <p:spPr>
                <a:xfrm>
                  <a:off x="4146978" y="3215060"/>
                  <a:ext cx="354753" cy="278055"/>
                </a:xfrm>
                <a:custGeom>
                  <a:avLst/>
                  <a:gdLst>
                    <a:gd name="connsiteX0" fmla="*/ 5326 w 354753"/>
                    <a:gd name="connsiteY0" fmla="*/ 103123 h 278055"/>
                    <a:gd name="connsiteX1" fmla="*/ 252410 w 354753"/>
                    <a:gd name="connsiteY1" fmla="*/ 172173 h 278055"/>
                    <a:gd name="connsiteX2" fmla="*/ 289597 w 354753"/>
                    <a:gd name="connsiteY2" fmla="*/ 3413 h 278055"/>
                    <a:gd name="connsiteX3" fmla="*/ 339066 w 354753"/>
                    <a:gd name="connsiteY3" fmla="*/ 9425 h 278055"/>
                    <a:gd name="connsiteX4" fmla="*/ 266323 w 354753"/>
                    <a:gd name="connsiteY4" fmla="*/ 275060 h 278055"/>
                    <a:gd name="connsiteX5" fmla="*/ 5326 w 354753"/>
                    <a:gd name="connsiteY5" fmla="*/ 103123 h 278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753" h="278055">
                      <a:moveTo>
                        <a:pt x="5326" y="103123"/>
                      </a:moveTo>
                      <a:cubicBezTo>
                        <a:pt x="32036" y="75039"/>
                        <a:pt x="234375" y="178700"/>
                        <a:pt x="252410" y="172173"/>
                      </a:cubicBezTo>
                      <a:cubicBezTo>
                        <a:pt x="263833" y="168050"/>
                        <a:pt x="253269" y="21449"/>
                        <a:pt x="289597" y="3413"/>
                      </a:cubicBezTo>
                      <a:cubicBezTo>
                        <a:pt x="302222" y="-2856"/>
                        <a:pt x="338293" y="-280"/>
                        <a:pt x="339066" y="9425"/>
                      </a:cubicBezTo>
                      <a:cubicBezTo>
                        <a:pt x="345163" y="80364"/>
                        <a:pt x="398325" y="251442"/>
                        <a:pt x="266323" y="275060"/>
                      </a:cubicBezTo>
                      <a:cubicBezTo>
                        <a:pt x="115428" y="301941"/>
                        <a:pt x="-29886" y="140052"/>
                        <a:pt x="5326" y="103123"/>
                      </a:cubicBezTo>
                      <a:close/>
                    </a:path>
                  </a:pathLst>
                </a:custGeom>
                <a:solidFill>
                  <a:srgbClr val="FFF6E9"/>
                </a:solidFill>
                <a:ln w="8582" cap="flat">
                  <a:noFill/>
                  <a:prstDash val="solid"/>
                  <a:miter/>
                </a:ln>
              </p:spPr>
              <p:txBody>
                <a:bodyPr rtlCol="0" anchor="ctr"/>
                <a:lstStyle/>
                <a:p>
                  <a:endParaRPr lang="zh-CN" altLang="en-US"/>
                </a:p>
              </p:txBody>
            </p:sp>
          </p:grpSp>
        </p:grpSp>
        <p:sp>
          <p:nvSpPr>
            <p:cNvPr id="12" name="文本框 11"/>
            <p:cNvSpPr txBox="1"/>
            <p:nvPr/>
          </p:nvSpPr>
          <p:spPr>
            <a:xfrm>
              <a:off x="7452" y="3329"/>
              <a:ext cx="4520" cy="4014"/>
            </a:xfrm>
            <a:prstGeom prst="rect">
              <a:avLst/>
            </a:prstGeom>
            <a:noFill/>
          </p:spPr>
          <p:txBody>
            <a:bodyPr wrap="square" rtlCol="0" anchor="ctr" anchorCtr="0">
              <a:spAutoFit/>
              <a:scene3d>
                <a:camera prst="orthographicFront">
                  <a:rot lat="0" lon="0" rev="0"/>
                </a:camera>
                <a:lightRig rig="threePt" dir="t"/>
              </a:scene3d>
            </a:bodyPr>
            <a:lstStyle/>
            <a:p>
              <a:pPr indent="457200" algn="ctr" fontAlgn="auto">
                <a:lnSpc>
                  <a:spcPct val="150000"/>
                </a:lnSpc>
                <a:extLst>
                  <a:ext uri="{35155182-B16C-46BC-9424-99874614C6A1}">
                    <wpsdc:indentchars xmlns:wpsdc="http://www.wps.cn/officeDocument/2017/drawingmlCustomData" val="200" checksum="1519747147"/>
                  </a:ext>
                </a:extLst>
              </a:pPr>
              <a:r>
                <a:rPr sz="1600"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成败一杯茶</a:t>
              </a:r>
              <a:endParaRPr sz="1600"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a:p>
              <a:pPr indent="457200" algn="l" fontAlgn="auto">
                <a:lnSpc>
                  <a:spcPct val="150000"/>
                </a:lnSpc>
                <a:extLst>
                  <a:ext uri="{35155182-B16C-46BC-9424-99874614C6A1}">
                    <wpsdc:indentchars xmlns:wpsdc="http://www.wps.cn/officeDocument/2017/drawingmlCustomData" val="200" checksum="1519747147"/>
                  </a:ext>
                </a:extLst>
              </a:pPr>
              <a:r>
                <a:rPr sz="1600"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某国有大型企业准备到某高校招聘 15 名工作人员，由于待遇优厚，报名者极为踊跃。经过第一轮初选，留下 30 名进入第二轮复试。刷掉谁呢，无论学识，或者身材还是气质，她们都不相上下，要做出取舍看来还是比较困难。</a:t>
              </a:r>
              <a:endParaRPr sz="1600"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a:p>
              <a:pPr indent="457200" algn="l" fontAlgn="auto">
                <a:lnSpc>
                  <a:spcPct val="150000"/>
                </a:lnSpc>
                <a:extLst>
                  <a:ext uri="{35155182-B16C-46BC-9424-99874614C6A1}">
                    <wpsdc:indentchars xmlns:wpsdc="http://www.wps.cn/officeDocument/2017/drawingmlCustomData" val="200" checksum="1519747147"/>
                  </a:ext>
                </a:extLst>
              </a:pPr>
              <a:r>
                <a:rPr sz="1600"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复选开始了。人事经理和助手坐在办公室里，应聘者陆续进入。这次是些很轻松的话题，似乎并无实质性内容。只是有一点，在应聘者出门之前，人事经理会很随意地请她泡一杯茶。屋子里有热水器，应聘者都照着做了。没多久结果公布了，15 名幸运者脱颖而出。那些落选者很纳闷，不服气，去问人事经理。人事经理很客气地告诉她们，真正的考试在那杯茶上。在泡茶的时候，她们不是忘了放茶叶，就是开水倒得太多，或者端起茶杯时把手指压在杯沿上，有的甚至还蘸到了茶水。他认为，能泡好一杯茶，处理其他事情也会得体。</a:t>
              </a:r>
              <a:endParaRPr sz="1600"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壹</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拜访礼仪</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2329815"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一</a:t>
            </a:r>
            <a:r>
              <a:rPr lang="en-US" altLang="zh-CN" sz="2400" b="1">
                <a:latin typeface="华文仿宋" panose="02010600040101010101" charset="-122"/>
                <a:ea typeface="华文仿宋" panose="02010600040101010101" charset="-122"/>
              </a:rPr>
              <a:t>. </a:t>
            </a: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837565" y="887730"/>
            <a:ext cx="10009505" cy="4246245"/>
          </a:xfrm>
          <a:prstGeom prst="rect">
            <a:avLst/>
          </a:prstGeom>
          <a:solidFill>
            <a:schemeClr val="accent3">
              <a:lumMod val="40000"/>
              <a:lumOff val="60000"/>
            </a:schemeClr>
          </a:solidFill>
        </p:spPr>
        <p:txBody>
          <a:bodyPr wrap="square" rtlCol="0">
            <a:spAutoFit/>
          </a:bodyPr>
          <a:lstStyle/>
          <a:p>
            <a:pPr>
              <a:lnSpc>
                <a:spcPct val="150000"/>
              </a:lnSpc>
            </a:pPr>
            <a:r>
              <a:rPr lang="en-US" altLang="zh-CN"/>
              <a:t>        </a:t>
            </a:r>
            <a:r>
              <a:rPr lang="zh-CN" altLang="en-US"/>
              <a:t>某公司新建的办公大楼需要添置一系列的办公家具，价值数百万元。公司的总经理已做了决定，向A公司购买这批办公用具。这天，A公司的销售部负责人打电话来，要上门拜访这位总经理。总经理打算等对方来了就在订单上盖章，定下这笔生意。不料对方比预定的时间提前了2个小时，原来对方听说这家公司的员工宿舍也要在近期内落成，希望员工宿舍需要的家具也能向A公司购买。</a:t>
            </a:r>
            <a:endParaRPr lang="zh-CN" altLang="en-US"/>
          </a:p>
          <a:p>
            <a:pPr>
              <a:lnSpc>
                <a:spcPct val="150000"/>
              </a:lnSpc>
            </a:pPr>
            <a:r>
              <a:rPr lang="zh-CN" altLang="en-US"/>
              <a:t>为了谈这件事，销售负责人还带来了一大堆的资料，摆满了台面。总经理没料到对方会提前到访，刚好手边又有事，便请秘书让对方等一会。这位销售员等了不到半小时，就开始不耐烦了，一边收拾起资料一边说：“我还是改天再来拜访吧。”这时，总经理发现对方在收拾资料准备离开时，将自己刚才递上的名片不小心掉在了地上，对方却并没发觉，走时还无意从名片上踩了过去。但这个不小心的失误，却令总经理改变了初衷，A公司不仅没有机会与对方商谈员工宿舍的设备购买，连几乎到手的数百万元办公用具的生意也告吹了。</a:t>
            </a:r>
            <a:endParaRPr lang="zh-CN" altLang="en-US"/>
          </a:p>
        </p:txBody>
      </p:sp>
      <p:sp>
        <p:nvSpPr>
          <p:cNvPr id="9" name="矩形 8" descr="7b0a2020202022776f7264617274223a20227b5c2269645c223a32353030333237352c5c227469645c223a5c225c227d220a7d0a"/>
          <p:cNvSpPr/>
          <p:nvPr/>
        </p:nvSpPr>
        <p:spPr>
          <a:xfrm rot="20880000">
            <a:off x="6898640" y="5048250"/>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647825" y="2038985"/>
            <a:ext cx="8193405" cy="1614805"/>
          </a:xfrm>
          <a:prstGeom prst="rect">
            <a:avLst/>
          </a:prstGeom>
          <a:solidFill>
            <a:schemeClr val="bg2">
              <a:lumMod val="90000"/>
            </a:schemeClr>
          </a:solidFill>
        </p:spPr>
        <p:txBody>
          <a:bodyPr wrap="square" rtlCol="0">
            <a:spAutoFit/>
          </a:bodyPr>
          <a:lstStyle/>
          <a:p>
            <a:pPr>
              <a:lnSpc>
                <a:spcPct val="150000"/>
              </a:lnSpc>
            </a:pPr>
            <a:r>
              <a:rPr lang="en-US" altLang="zh-CN">
                <a:sym typeface="+mn-ea"/>
              </a:rPr>
              <a:t>        </a:t>
            </a:r>
            <a:r>
              <a:rPr lang="zh-CN" altLang="en-US">
                <a:sym typeface="+mn-ea"/>
              </a:rPr>
              <a:t>A公司</a:t>
            </a:r>
            <a:r>
              <a:rPr lang="zh-CN" altLang="en-US">
                <a:sym typeface="+mn-ea"/>
              </a:rPr>
              <a:t>拜访之前必须提前预约，这是最基本的礼仪。一般情况下，应提前三天给拜访者打电话，简单说明拜访的原因和目的，确定拜访时间，经过对方同意以后才能前往。并且，不能单方面的改变拜访时间。</a:t>
            </a:r>
            <a:endParaRPr lang="zh-CN" altLang="en-US"/>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grpSp>
        <p:nvGrpSpPr>
          <p:cNvPr id="40" name="组合 39"/>
          <p:cNvGrpSpPr/>
          <p:nvPr/>
        </p:nvGrpSpPr>
        <p:grpSpPr>
          <a:xfrm>
            <a:off x="344634" y="3307080"/>
            <a:ext cx="5953931" cy="616585"/>
            <a:chOff x="2130" y="5250"/>
            <a:chExt cx="7859" cy="971"/>
          </a:xfrm>
        </p:grpSpPr>
        <p:sp>
          <p:nvSpPr>
            <p:cNvPr id="7" name="AutoShape 58"/>
            <p:cNvSpPr>
              <a:spLocks noChangeArrowheads="1"/>
            </p:cNvSpPr>
            <p:nvPr/>
          </p:nvSpPr>
          <p:spPr bwMode="auto">
            <a:xfrm>
              <a:off x="2130" y="5250"/>
              <a:ext cx="7859" cy="971"/>
            </a:xfrm>
            <a:prstGeom prst="homePlate">
              <a:avLst>
                <a:gd name="adj" fmla="val 43942"/>
              </a:avLst>
            </a:prstGeom>
            <a:solidFill>
              <a:srgbClr val="F4ABA6"/>
            </a:solidFill>
            <a:ln>
              <a:noFill/>
            </a:ln>
            <a:effectLst/>
          </p:spPr>
          <p:txBody>
            <a:bodyPr wrap="none" anchor="ctr"/>
            <a:lstStyle/>
            <a:p>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Text Box 59"/>
            <p:cNvSpPr txBox="1">
              <a:spLocks noChangeArrowheads="1"/>
            </p:cNvSpPr>
            <p:nvPr/>
          </p:nvSpPr>
          <p:spPr bwMode="auto">
            <a:xfrm>
              <a:off x="3035" y="5401"/>
              <a:ext cx="5882" cy="62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r>
                <a:rPr lang="zh-CN" altLang="en-US" sz="2000" b="1" dirty="0">
                  <a:solidFill>
                    <a:srgbClr val="FFFFFF"/>
                  </a:solidFill>
                  <a:latin typeface="微软雅黑" panose="020B0503020204020204" charset="-122"/>
                  <a:ea typeface="微软雅黑" panose="020B0503020204020204" charset="-122"/>
                  <a:sym typeface="微软雅黑" panose="020B0503020204020204" charset="-122"/>
                </a:rPr>
                <a:t>（四）举止得当</a:t>
              </a:r>
              <a:endParaRPr lang="zh-CN" altLang="en-US" sz="2000" b="1" dirty="0">
                <a:solidFill>
                  <a:srgbClr val="FFFFFF"/>
                </a:solidFill>
                <a:latin typeface="微软雅黑" panose="020B0503020204020204" charset="-122"/>
                <a:ea typeface="微软雅黑" panose="020B0503020204020204" charset="-122"/>
                <a:sym typeface="微软雅黑" panose="020B0503020204020204" charset="-122"/>
              </a:endParaRPr>
            </a:p>
          </p:txBody>
        </p:sp>
      </p:grpSp>
      <p:sp>
        <p:nvSpPr>
          <p:cNvPr id="17" name="AutoShape 71"/>
          <p:cNvSpPr>
            <a:spLocks noChangeArrowheads="1"/>
          </p:cNvSpPr>
          <p:nvPr/>
        </p:nvSpPr>
        <p:spPr bwMode="auto">
          <a:xfrm>
            <a:off x="1649730" y="1645920"/>
            <a:ext cx="4394200" cy="1367155"/>
          </a:xfrm>
          <a:prstGeom prst="roundRect">
            <a:avLst>
              <a:gd name="adj" fmla="val 5528"/>
            </a:avLst>
          </a:prstGeom>
          <a:noFill/>
          <a:ln w="19050" cap="rnd" algn="ctr">
            <a:solidFill>
              <a:srgbClr val="F4ABA6"/>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9" name="Arc 75"/>
          <p:cNvSpPr/>
          <p:nvPr/>
        </p:nvSpPr>
        <p:spPr bwMode="auto">
          <a:xfrm>
            <a:off x="7589520" y="2319655"/>
            <a:ext cx="1602740" cy="2731135"/>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chemeClr val="bg1"/>
            </a:solidFill>
            <a:prstDash val="sysDot"/>
            <a:rou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35" name="组合 34"/>
          <p:cNvGrpSpPr/>
          <p:nvPr/>
        </p:nvGrpSpPr>
        <p:grpSpPr>
          <a:xfrm>
            <a:off x="6724015" y="2915920"/>
            <a:ext cx="1788160" cy="1691640"/>
            <a:chOff x="10573" y="4428"/>
            <a:chExt cx="2816" cy="2664"/>
          </a:xfrm>
        </p:grpSpPr>
        <p:sp>
          <p:nvSpPr>
            <p:cNvPr id="10" name="Oval 60"/>
            <p:cNvSpPr>
              <a:spLocks noChangeArrowheads="1"/>
            </p:cNvSpPr>
            <p:nvPr/>
          </p:nvSpPr>
          <p:spPr bwMode="auto">
            <a:xfrm>
              <a:off x="10573" y="4428"/>
              <a:ext cx="2816" cy="2664"/>
            </a:xfrm>
            <a:prstGeom prst="ellipse">
              <a:avLst/>
            </a:prstGeom>
            <a:solidFill>
              <a:srgbClr val="F4ABA6"/>
            </a:solidFill>
            <a:ln>
              <a:noFill/>
            </a:ln>
            <a:effec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0851" y="5066"/>
              <a:ext cx="2260" cy="1501"/>
            </a:xfrm>
            <a:prstGeom prst="rect">
              <a:avLst/>
            </a:prstGeom>
            <a:noFill/>
          </p:spPr>
          <p:txBody>
            <a:bodyPr wrap="square" rtlCol="0">
              <a:spAutoFit/>
            </a:bodyPr>
            <a:lstStyle/>
            <a:p>
              <a:pPr algn="ctr"/>
              <a:r>
                <a:rPr lang="zh-CN" altLang="en-US" sz="2800" b="1">
                  <a:solidFill>
                    <a:srgbClr val="FFFFFF"/>
                  </a:solidFill>
                  <a:latin typeface="微软雅黑" panose="020B0503020204020204" charset="-122"/>
                  <a:ea typeface="微软雅黑" panose="020B0503020204020204" charset="-122"/>
                  <a:sym typeface="微软雅黑" panose="020B0503020204020204" charset="-122"/>
                </a:rPr>
                <a:t>拜访的原则</a:t>
              </a:r>
              <a:endParaRPr lang="zh-CN" altLang="en-US" sz="2800" b="1">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7539355" y="1759585"/>
            <a:ext cx="2021840" cy="616585"/>
            <a:chOff x="11873" y="2771"/>
            <a:chExt cx="3184" cy="971"/>
          </a:xfrm>
        </p:grpSpPr>
        <p:sp>
          <p:nvSpPr>
            <p:cNvPr id="21" name="AutoShape 65"/>
            <p:cNvSpPr>
              <a:spLocks noChangeArrowheads="1"/>
            </p:cNvSpPr>
            <p:nvPr/>
          </p:nvSpPr>
          <p:spPr bwMode="auto">
            <a:xfrm rot="10800000">
              <a:off x="11873" y="2771"/>
              <a:ext cx="3106" cy="971"/>
            </a:xfrm>
            <a:prstGeom prst="homePlate">
              <a:avLst>
                <a:gd name="adj" fmla="val 43731"/>
              </a:avLst>
            </a:prstGeom>
            <a:solidFill>
              <a:srgbClr val="F4AB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11953" y="2966"/>
              <a:ext cx="3104"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（一）有约在先</a:t>
              </a:r>
              <a:endParaRPr lang="zh-CN" altLang="en-US"/>
            </a:p>
          </p:txBody>
        </p:sp>
      </p:grpSp>
      <p:grpSp>
        <p:nvGrpSpPr>
          <p:cNvPr id="13" name="组合 12"/>
          <p:cNvGrpSpPr/>
          <p:nvPr/>
        </p:nvGrpSpPr>
        <p:grpSpPr>
          <a:xfrm>
            <a:off x="8856345" y="3321050"/>
            <a:ext cx="2029460" cy="616585"/>
            <a:chOff x="13947" y="5230"/>
            <a:chExt cx="3196" cy="971"/>
          </a:xfrm>
        </p:grpSpPr>
        <p:sp>
          <p:nvSpPr>
            <p:cNvPr id="15" name="Text Box 66"/>
            <p:cNvSpPr txBox="1">
              <a:spLocks noChangeArrowheads="1"/>
            </p:cNvSpPr>
            <p:nvPr/>
          </p:nvSpPr>
          <p:spPr bwMode="auto">
            <a:xfrm>
              <a:off x="14686" y="5468"/>
              <a:ext cx="2047" cy="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填加文字</a:t>
              </a:r>
              <a:endParaRPr lang="en-US" altLang="ko-KR" sz="16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8" name="AutoShape 65"/>
            <p:cNvSpPr>
              <a:spLocks noChangeArrowheads="1"/>
            </p:cNvSpPr>
            <p:nvPr/>
          </p:nvSpPr>
          <p:spPr bwMode="auto">
            <a:xfrm rot="10800000">
              <a:off x="13947" y="5230"/>
              <a:ext cx="3106" cy="971"/>
            </a:xfrm>
            <a:prstGeom prst="homePlate">
              <a:avLst>
                <a:gd name="adj" fmla="val 43731"/>
              </a:avLst>
            </a:prstGeom>
            <a:solidFill>
              <a:srgbClr val="F4AB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 name="文本框 5"/>
            <p:cNvSpPr txBox="1"/>
            <p:nvPr/>
          </p:nvSpPr>
          <p:spPr>
            <a:xfrm>
              <a:off x="13989" y="5404"/>
              <a:ext cx="3154"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（二）守时践约</a:t>
              </a:r>
              <a:endParaRPr lang="zh-CN" altLang="en-US"/>
            </a:p>
          </p:txBody>
        </p:sp>
      </p:grpSp>
      <p:grpSp>
        <p:nvGrpSpPr>
          <p:cNvPr id="34" name="组合 33"/>
          <p:cNvGrpSpPr/>
          <p:nvPr/>
        </p:nvGrpSpPr>
        <p:grpSpPr>
          <a:xfrm>
            <a:off x="8174355" y="4905375"/>
            <a:ext cx="1972945" cy="616585"/>
            <a:chOff x="11952" y="7670"/>
            <a:chExt cx="3107" cy="971"/>
          </a:xfrm>
        </p:grpSpPr>
        <p:sp>
          <p:nvSpPr>
            <p:cNvPr id="23" name="Text Box 66"/>
            <p:cNvSpPr txBox="1">
              <a:spLocks noChangeArrowheads="1"/>
            </p:cNvSpPr>
            <p:nvPr/>
          </p:nvSpPr>
          <p:spPr bwMode="auto">
            <a:xfrm>
              <a:off x="12669" y="7874"/>
              <a:ext cx="2047" cy="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填加文字</a:t>
              </a:r>
              <a:endParaRPr lang="en-US" altLang="ko-KR" sz="16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1" name="AutoShape 65"/>
            <p:cNvSpPr>
              <a:spLocks noChangeArrowheads="1"/>
            </p:cNvSpPr>
            <p:nvPr/>
          </p:nvSpPr>
          <p:spPr bwMode="auto">
            <a:xfrm rot="10800000">
              <a:off x="11952" y="7670"/>
              <a:ext cx="3106" cy="971"/>
            </a:xfrm>
            <a:prstGeom prst="homePlate">
              <a:avLst>
                <a:gd name="adj" fmla="val 43731"/>
              </a:avLst>
            </a:prstGeom>
            <a:solidFill>
              <a:srgbClr val="F4AB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nvSpPr>
          <p:spPr>
            <a:xfrm>
              <a:off x="11952" y="7849"/>
              <a:ext cx="3107"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（三）目的明确</a:t>
              </a:r>
              <a:endParaRPr lang="zh-CN" altLang="en-US"/>
            </a:p>
          </p:txBody>
        </p:sp>
      </p:grpSp>
      <p:sp>
        <p:nvSpPr>
          <p:cNvPr id="36" name="矩形 35"/>
          <p:cNvSpPr/>
          <p:nvPr/>
        </p:nvSpPr>
        <p:spPr>
          <a:xfrm>
            <a:off x="3836956" y="2160878"/>
            <a:ext cx="1960880" cy="398780"/>
          </a:xfrm>
          <a:prstGeom prst="rect">
            <a:avLst/>
          </a:prstGeom>
        </p:spPr>
        <p:txBody>
          <a:bodyPr wrap="none">
            <a:spAutoFit/>
          </a:bodyPr>
          <a:lstStyle/>
          <a:p>
            <a:pPr algn="r"/>
            <a:r>
              <a:rPr lang="zh-CN" altLang="en-US" sz="2000" b="1">
                <a:solidFill>
                  <a:schemeClr val="tx1">
                    <a:lumMod val="65000"/>
                    <a:lumOff val="35000"/>
                  </a:schemeClr>
                </a:solidFill>
                <a:latin typeface="微软雅黑" panose="020B0503020204020204" charset="-122"/>
                <a:ea typeface="微软雅黑" panose="020B0503020204020204" charset="-122"/>
                <a:sym typeface="+mn-ea"/>
              </a:rPr>
              <a:t>（五）适可而止</a:t>
            </a:r>
            <a:endParaRPr lang="zh-CN" altLang="en-US" sz="20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 name="文本框 1"/>
          <p:cNvSpPr txBox="1"/>
          <p:nvPr/>
        </p:nvSpPr>
        <p:spPr>
          <a:xfrm>
            <a:off x="582930" y="324485"/>
            <a:ext cx="2329815"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一、拜访的原则</a:t>
            </a:r>
            <a:endParaRPr lang="zh-CN" altLang="en-US"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edge">
                                      <p:cBhvr>
                                        <p:cTn id="11" dur="500"/>
                                        <p:tgtEl>
                                          <p:spTgt spid="17"/>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ppt_x</p:attrName>
                                        </p:attrNameLst>
                                      </p:cBhvr>
                                      <p:tavLst>
                                        <p:tav tm="0">
                                          <p:val>
                                            <p:strVal val="#ppt_x-.2"/>
                                          </p:val>
                                        </p:tav>
                                        <p:tav tm="100000">
                                          <p:val>
                                            <p:strVal val="#ppt_x"/>
                                          </p:val>
                                        </p:tav>
                                      </p:tavLst>
                                    </p:anim>
                                    <p:anim calcmode="lin" valueType="num">
                                      <p:cBhvr>
                                        <p:cTn id="20" dur="5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21" dur="500"/>
                                        <p:tgtEl>
                                          <p:spTgt spid="40"/>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par>
                                <p:cTn id="25" presetID="22" presetClass="entr" presetSubtype="2"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par>
                                <p:cTn id="28" presetID="22" presetClass="entr" presetSubtype="2"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right)">
                                      <p:cBhvr>
                                        <p:cTn id="30" dur="500"/>
                                        <p:tgtEl>
                                          <p:spTgt spid="34"/>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36" grpId="0"/>
      <p:bldP spid="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40_5*l_h_i*1_3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40_5*l_h_i*1_3_5"/>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40_5*l_h_i*1_4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40_5*l_h_i*1_4_3"/>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40_5*l_h_i*1_4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40_5*l_h_i*1_4_5"/>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Lst>
</file>

<file path=ppt/tags/tag11.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40_5*l_h_i*1_5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40_5*l_h_i*1_5_3"/>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40_5*l_h_i*1_5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40_5*l_h_i*1_5_5"/>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Lst>
</file>

<file path=ppt/tags/tag115.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40_5*l_h_a*1_1_1"/>
  <p:tag name="KSO_WM_TEMPLATE_CATEGORY" val="diagram"/>
  <p:tag name="KSO_WM_TEMPLATE_INDEX" val="20227940"/>
  <p:tag name="KSO_WM_UNIT_LAYERLEVEL" val="1_1_1"/>
  <p:tag name="KSO_WM_TAG_VERSION" val="1.0"/>
  <p:tag name="KSO_WM_BEAUTIFY_FLAG" val="#wm#"/>
  <p:tag name="KSO_WM_UNIT_TEXT_FILL_FORE_SCHEMECOLOR_INDEX" val="5"/>
  <p:tag name="KSO_WM_UNIT_TEXT_FILL_TYPE" val="1"/>
</p:tagLst>
</file>

<file path=ppt/tags/tag116.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40_5*l_h_a*1_2_1"/>
  <p:tag name="KSO_WM_TEMPLATE_CATEGORY" val="diagram"/>
  <p:tag name="KSO_WM_TEMPLATE_INDEX" val="20227940"/>
  <p:tag name="KSO_WM_UNIT_LAYERLEVEL" val="1_1_1"/>
  <p:tag name="KSO_WM_TAG_VERSION" val="1.0"/>
  <p:tag name="KSO_WM_BEAUTIFY_FLAG" val="#wm#"/>
  <p:tag name="KSO_WM_UNIT_TEXT_FILL_FORE_SCHEMECOLOR_INDEX" val="6"/>
  <p:tag name="KSO_WM_UNIT_TEXT_FILL_TYPE" val="1"/>
</p:tagLst>
</file>

<file path=ppt/tags/tag117.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40_5*l_h_a*1_3_1"/>
  <p:tag name="KSO_WM_TEMPLATE_CATEGORY" val="diagram"/>
  <p:tag name="KSO_WM_TEMPLATE_INDEX" val="20227940"/>
  <p:tag name="KSO_WM_UNIT_LAYERLEVEL" val="1_1_1"/>
  <p:tag name="KSO_WM_TAG_VERSION" val="1.0"/>
  <p:tag name="KSO_WM_BEAUTIFY_FLAG" val="#wm#"/>
  <p:tag name="KSO_WM_UNIT_TEXT_FILL_FORE_SCHEMECOLOR_INDEX" val="7"/>
  <p:tag name="KSO_WM_UNIT_TEXT_FILL_TYPE" val="1"/>
</p:tagLst>
</file>

<file path=ppt/tags/tag118.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40_5*l_h_a*1_4_1"/>
  <p:tag name="KSO_WM_TEMPLATE_CATEGORY" val="diagram"/>
  <p:tag name="KSO_WM_TEMPLATE_INDEX" val="20227940"/>
  <p:tag name="KSO_WM_UNIT_LAYERLEVEL" val="1_1_1"/>
  <p:tag name="KSO_WM_TAG_VERSION" val="1.0"/>
  <p:tag name="KSO_WM_BEAUTIFY_FLAG" val="#wm#"/>
  <p:tag name="KSO_WM_UNIT_TEXT_FILL_FORE_SCHEMECOLOR_INDEX" val="8"/>
  <p:tag name="KSO_WM_UNIT_TEXT_FILL_TYPE" val="1"/>
</p:tagLst>
</file>

<file path=ppt/tags/tag119.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40_5*l_h_a*1_5_1"/>
  <p:tag name="KSO_WM_TEMPLATE_CATEGORY" val="diagram"/>
  <p:tag name="KSO_WM_TEMPLATE_INDEX" val="20227940"/>
  <p:tag name="KSO_WM_UNIT_LAYERLEVEL" val="1_1_1"/>
  <p:tag name="KSO_WM_TAG_VERSION" val="1.0"/>
  <p:tag name="KSO_WM_BEAUTIFY_FLAG" val="#wm#"/>
  <p:tag name="KSO_WM_UNIT_TEXT_FILL_FORE_SCHEMECOLOR_INDEX" val="9"/>
  <p:tag name="KSO_WM_UNIT_TEXT_FILL_TYPE" val="1"/>
</p:tagLst>
</file>

<file path=ppt/tags/tag1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40_5*l_h_i*1_1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40_5*l_h_i*1_1_3"/>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40_5*l_h_i*1_1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40_5*l_h_i*1_1_5"/>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40_5*l_h_i*1_2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40_5*l_h_i*1_2_3"/>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40_5*l_h_i*1_2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40_5*l_h_i*1_2_5"/>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40_5*l_h_i*1_3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40_5*l_h_i*1_3_3"/>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40_5*l_h_i*1_3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40_5*l_h_i*1_3_5"/>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40_5*l_h_i*1_4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40_5*l_h_i*1_4_3"/>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40_5*l_h_i*1_4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40_5*l_h_i*1_4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40_5*l_h_i*1_4_5"/>
  <p:tag name="KSO_WM_TEMPLATE_CATEGORY" val="diagram"/>
  <p:tag name="KSO_WM_TEMPLATE_INDEX" val="20227940"/>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40_5*l_h_i*1_5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40_5*l_h_i*1_5_3"/>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7940_5*l_h_i*1_5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7940_5*l_h_i*1_5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7940_5*l_h_i*1_5_5"/>
  <p:tag name="KSO_WM_TEMPLATE_CATEGORY" val="diagram"/>
  <p:tag name="KSO_WM_TEMPLATE_INDEX" val="20227940"/>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15.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50.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40_5*l_h_a*1_1_1"/>
  <p:tag name="KSO_WM_TEMPLATE_CATEGORY" val="diagram"/>
  <p:tag name="KSO_WM_TEMPLATE_INDEX" val="2022794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51.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40_5*l_h_a*1_2_1"/>
  <p:tag name="KSO_WM_TEMPLATE_CATEGORY" val="diagram"/>
  <p:tag name="KSO_WM_TEMPLATE_INDEX" val="20227940"/>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52.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40_5*l_h_a*1_3_1"/>
  <p:tag name="KSO_WM_TEMPLATE_CATEGORY" val="diagram"/>
  <p:tag name="KSO_WM_TEMPLATE_INDEX" val="2022794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5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40_5*l_h_a*1_4_1"/>
  <p:tag name="KSO_WM_TEMPLATE_CATEGORY" val="diagram"/>
  <p:tag name="KSO_WM_TEMPLATE_INDEX" val="2022794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54.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40_5*l_h_a*1_5_1"/>
  <p:tag name="KSO_WM_TEMPLATE_CATEGORY" val="diagram"/>
  <p:tag name="KSO_WM_TEMPLATE_INDEX" val="2022794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ISPRING_PRESENTATION_TITLE" val="PowerPoint 演示文稿"/>
  <p:tag name="KSO_WPP_MARK_KEY" val="6faf077a-c35f-40c0-8277-3428a7fd021d"/>
  <p:tag name="COMMONDATA" val="eyJoZGlkIjoiNjUyNTM3NTRkYWM5YjgzNGJhODU5OTY4ZGI2MmFjMzMifQ=="/>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4*q_i*1_1"/>
  <p:tag name="KSO_WM_UNIT_LAYERLEVEL" val="1_1"/>
  <p:tag name="KSO_WM_UNIT_FILL_FORE_SCHEMECOLOR_INDEX" val="5"/>
  <p:tag name="KSO_WM_UNIT_FILL_TYPE" val="1"/>
  <p:tag name="KSO_WM_UNIT_TEXT_FILL_FORE_SCHEMECOLOR_INDEX" val="2"/>
  <p:tag name="KSO_WM_UNIT_TEXT_FILL_TYPE" val="1"/>
  <p:tag name="KSO_WM_UNIT_DIAGRAM_SCHEMECOLOR_ID"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4*q_i*1_2"/>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 name="KSO_WM_UNIT_DIAGRAM_SCHEMECOLOR_ID" val="1"/>
  <p:tag name="KSO_WM_UNIT_USESOURCEFORMAT_APPLY"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4*q_i*1_3"/>
  <p:tag name="KSO_WM_UNIT_LAYERLEVEL" val="1_1"/>
  <p:tag name="KSO_WM_UNIT_LINE_FORE_SCHEMECOLOR_INDEX" val="5"/>
  <p:tag name="KSO_WM_UNIT_LINE_FILL_TYPE" val="2"/>
  <p:tag name="KSO_WM_UNIT_TEXT_FILL_FORE_SCHEMECOLOR_INDEX" val="2"/>
  <p:tag name="KSO_WM_UNIT_TEXT_FILL_TYPE" val="1"/>
  <p:tag name="KSO_WM_UNIT_DIAGRAM_SCHEMECOLOR_ID"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4*q_i*1_4"/>
  <p:tag name="KSO_WM_UNIT_LAYERLEVEL" val="1_1"/>
  <p:tag name="KSO_WM_UNIT_LINE_FORE_SCHEMECOLOR_INDEX" val="5"/>
  <p:tag name="KSO_WM_UNIT_LINE_FILL_TYPE" val="2"/>
  <p:tag name="KSO_WM_UNIT_TEXT_FILL_FORE_SCHEMECOLOR_INDEX" val="2"/>
  <p:tag name="KSO_WM_UNIT_TEXT_FILL_TYPE" val="1"/>
  <p:tag name="KSO_WM_UNIT_DIAGRAM_SCHEMECOLOR_ID"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4*q_i*1_5"/>
  <p:tag name="KSO_WM_UNIT_LAYERLEVEL" val="1_1"/>
  <p:tag name="KSO_WM_UNIT_LINE_FORE_SCHEMECOLOR_INDEX" val="5"/>
  <p:tag name="KSO_WM_UNIT_LINE_FILL_TYPE" val="2"/>
  <p:tag name="KSO_WM_UNIT_TEXT_FILL_FORE_SCHEMECOLOR_INDEX" val="2"/>
  <p:tag name="KSO_WM_UNIT_TEXT_FILL_TYPE" val="1"/>
  <p:tag name="KSO_WM_UNIT_DIAGRAM_SCHEMECOLOR_ID"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1_1"/>
  <p:tag name="KSO_WM_UNIT_ID" val="diagram20228121_4*q_h_i*1_1_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DIAGRAM_SCHEMECOLOR_ID"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2_1"/>
  <p:tag name="KSO_WM_UNIT_ID" val="diagram20228121_4*q_h_i*1_2_1"/>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DIAGRAM_SCHEMECOLOR_ID"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4_1"/>
  <p:tag name="KSO_WM_UNIT_ID" val="diagram20228121_4*q_h_i*1_4_1"/>
  <p:tag name="KSO_WM_UNIT_FILL_FORE_SCHEMECOLOR_INDEX" val="8"/>
  <p:tag name="KSO_WM_UNIT_FILL_TYPE" val="1"/>
  <p:tag name="KSO_WM_UNIT_LINE_FORE_SCHEMECOLOR_INDEX" val="8"/>
  <p:tag name="KSO_WM_UNIT_LINE_FILL_TYPE" val="2"/>
  <p:tag name="KSO_WM_UNIT_TEXT_FILL_FORE_SCHEMECOLOR_INDEX" val="9"/>
  <p:tag name="KSO_WM_UNIT_TEXT_FILL_TYPE" val="1"/>
  <p:tag name="KSO_WM_UNIT_DIAGRAM_SCHEMECOLOR_ID"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h_i"/>
  <p:tag name="KSO_WM_UNIT_LAYERLEVEL" val="1_1_1"/>
  <p:tag name="KSO_WM_UNIT_INDEX" val="1_3_1"/>
  <p:tag name="KSO_WM_UNIT_ID" val="diagram20228121_4*q_h_i*1_3_1"/>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 name="KSO_WM_UNIT_DIAGRAM_SCHEMECOLOR_ID"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4*q_x*1_1"/>
  <p:tag name="KSO_WM_UNIT_LAYERLEVEL" val="1_1"/>
  <p:tag name="KSO_WM_UNIT_SHADOW_SCHEMECOLOR_INDEX" val="5"/>
  <p:tag name="KSO_WM_UNIT_DIAGRAM_SCHEMECOLOR_ID"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1_1"/>
  <p:tag name="KSO_WM_UNIT_ID" val="diagram20228121_4*q_h_a*1_1_1"/>
  <p:tag name="KSO_WM_UNIT_TEXT_FILL_FORE_SCHEMECOLOR_INDEX" val="5"/>
  <p:tag name="KSO_WM_UNIT_TEXT_FILL_TYPE" val="1"/>
  <p:tag name="KSO_WM_UNIT_DIAGRAM_SCHEMECOLOR_ID"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2_1"/>
  <p:tag name="KSO_WM_UNIT_ID" val="diagram20228121_4*q_h_a*1_2_1"/>
  <p:tag name="KSO_WM_UNIT_TEXT_FILL_FORE_SCHEMECOLOR_INDEX" val="6"/>
  <p:tag name="KSO_WM_UNIT_TEXT_FILL_TYPE" val="1"/>
  <p:tag name="KSO_WM_UNIT_DIAGRAM_SCHEMECOLOR_ID"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3_1"/>
  <p:tag name="KSO_WM_UNIT_ID" val="diagram20228121_4*q_h_a*1_3_1"/>
  <p:tag name="KSO_WM_UNIT_TEXT_FILL_FORE_SCHEMECOLOR_INDEX" val="7"/>
  <p:tag name="KSO_WM_UNIT_TEXT_FILL_TYPE" val="1"/>
  <p:tag name="KSO_WM_UNIT_DIAGRAM_SCHEMECOLOR_ID"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INDEX" val="1_4_1"/>
  <p:tag name="KSO_WM_UNIT_ID" val="diagram20228121_4*q_h_a*1_4_1"/>
  <p:tag name="KSO_WM_UNIT_TEXT_FILL_FORE_SCHEMECOLOR_INDEX" val="8"/>
  <p:tag name="KSO_WM_UNIT_TEXT_FILL_TYPE" val="1"/>
  <p:tag name="KSO_WM_UNIT_DIAGRAM_SCHEMECOLOR_ID"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2_1"/>
  <p:tag name="KSO_WM_UNIT_ID" val="diagram20228121_4*q_h_x*1_2_1"/>
  <p:tag name="KSO_WM_UNIT_SHADOW_SCHEMECOLOR_INDEX" val="6"/>
  <p:tag name="KSO_WM_UNIT_DIAGRAM_SCHEMECOLOR_ID"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3_1"/>
  <p:tag name="KSO_WM_UNIT_ID" val="diagram20228121_4*q_h_x*1_3_1"/>
  <p:tag name="KSO_WM_UNIT_SHADOW_SCHEMECOLOR_INDEX" val="7"/>
  <p:tag name="KSO_WM_UNIT_DIAGRAM_SCHEMECOLOR_ID"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4_1"/>
  <p:tag name="KSO_WM_UNIT_ID" val="diagram20228121_4*q_h_x*1_4_1"/>
  <p:tag name="KSO_WM_UNIT_SHADOW_SCHEMECOLOR_INDEX" val="8"/>
  <p:tag name="KSO_WM_UNIT_DIAGRAM_SCHEMECOLOR_ID"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140*140"/>
  <p:tag name="KSO_WM_DIAGRAM_GROUP_CODE" val="q1-1"/>
  <p:tag name="KSO_WM_UNIT_TYPE" val="q_h_x"/>
  <p:tag name="KSO_WM_UNIT_LAYERLEVEL" val="1_1_1"/>
  <p:tag name="KSO_WM_UNIT_INDEX" val="1_1_1"/>
  <p:tag name="KSO_WM_UNIT_ID" val="diagram20228121_4*q_h_x*1_1_1"/>
  <p:tag name="KSO_WM_UNIT_SHADOW_SCHEMECOLOR_INDEX" val="5"/>
  <p:tag name="KSO_WM_UNIT_DIAGRAM_SCHEMECOLOR_ID" val="1"/>
  <p:tag name="KSO_WM_UNIT_USESOURCEFORMAT_APPLY" val="1"/>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8_4*l_h_i*1_1_1"/>
  <p:tag name="KSO_WM_TEMPLATE_CATEGORY" val="diagram"/>
  <p:tag name="KSO_WM_TEMPLATE_INDEX" val="20227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678_4*l_h_i*1_1_2"/>
  <p:tag name="KSO_WM_TEMPLATE_CATEGORY" val="diagram"/>
  <p:tag name="KSO_WM_TEMPLATE_INDEX" val="20227678"/>
  <p:tag name="KSO_WM_UNIT_LAYERLEVEL" val="1_1_1"/>
  <p:tag name="KSO_WM_TAG_VERSION" val="1.0"/>
  <p:tag name="KSO_WM_BEAUTIFY_FLAG" val="#wm#"/>
  <p:tag name="KSO_WM_UNIT_LINE_FORE_SCHEMECOLOR_INDEX" val="14"/>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678_4*l_h_i*1_1_3"/>
  <p:tag name="KSO_WM_TEMPLATE_CATEGORY" val="diagram"/>
  <p:tag name="KSO_WM_TEMPLATE_INDEX" val="202276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8_4*l_h_i*1_2_1"/>
  <p:tag name="KSO_WM_TEMPLATE_CATEGORY" val="diagram"/>
  <p:tag name="KSO_WM_TEMPLATE_INDEX" val="2022767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678_4*l_h_i*1_2_2"/>
  <p:tag name="KSO_WM_TEMPLATE_CATEGORY" val="diagram"/>
  <p:tag name="KSO_WM_TEMPLATE_INDEX" val="20227678"/>
  <p:tag name="KSO_WM_UNIT_LAYERLEVEL" val="1_1_1"/>
  <p:tag name="KSO_WM_TAG_VERSION" val="1.0"/>
  <p:tag name="KSO_WM_BEAUTIFY_FLAG" val="#wm#"/>
  <p:tag name="KSO_WM_UNIT_LINE_FORE_SCHEMECOLOR_INDEX" val="14"/>
  <p:tag name="KSO_WM_UNIT_LINE_FILL_TYPE"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78_4*l_h_i*1_2_3"/>
  <p:tag name="KSO_WM_TEMPLATE_CATEGORY" val="diagram"/>
  <p:tag name="KSO_WM_TEMPLATE_INDEX" val="2022767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78_4*l_h_i*1_3_1"/>
  <p:tag name="KSO_WM_TEMPLATE_CATEGORY" val="diagram"/>
  <p:tag name="KSO_WM_TEMPLATE_INDEX" val="2022767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678_4*l_h_i*1_3_2"/>
  <p:tag name="KSO_WM_TEMPLATE_CATEGORY" val="diagram"/>
  <p:tag name="KSO_WM_TEMPLATE_INDEX" val="20227678"/>
  <p:tag name="KSO_WM_UNIT_LAYERLEVEL" val="1_1_1"/>
  <p:tag name="KSO_WM_TAG_VERSION" val="1.0"/>
  <p:tag name="KSO_WM_BEAUTIFY_FLAG" val="#wm#"/>
  <p:tag name="KSO_WM_UNIT_LINE_FORE_SCHEMECOLOR_INDEX" val="14"/>
  <p:tag name="KSO_WM_UNIT_LINE_FILL_TYPE"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78_4*l_h_i*1_3_3"/>
  <p:tag name="KSO_WM_TEMPLATE_CATEGORY" val="diagram"/>
  <p:tag name="KSO_WM_TEMPLATE_INDEX" val="2022767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78_4*l_h_i*1_4_1"/>
  <p:tag name="KSO_WM_TEMPLATE_CATEGORY" val="diagram"/>
  <p:tag name="KSO_WM_TEMPLATE_INDEX" val="2022767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678_4*l_h_i*1_4_2"/>
  <p:tag name="KSO_WM_TEMPLATE_CATEGORY" val="diagram"/>
  <p:tag name="KSO_WM_TEMPLATE_INDEX" val="20227678"/>
  <p:tag name="KSO_WM_UNIT_LAYERLEVEL" val="1_1_1"/>
  <p:tag name="KSO_WM_TAG_VERSION" val="1.0"/>
  <p:tag name="KSO_WM_BEAUTIFY_FLAG" val="#wm#"/>
  <p:tag name="KSO_WM_UNIT_LINE_FORE_SCHEMECOLOR_INDEX" val="14"/>
  <p:tag name="KSO_WM_UNIT_LINE_FILL_TYPE" val="2"/>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678_4*l_h_i*1_4_3"/>
  <p:tag name="KSO_WM_TEMPLATE_CATEGORY" val="diagram"/>
  <p:tag name="KSO_WM_TEMPLATE_INDEX" val="2022767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678_4*l_h_i*1_1_1"/>
  <p:tag name="KSO_WM_TEMPLATE_CATEGORY" val="diagram"/>
  <p:tag name="KSO_WM_TEMPLATE_INDEX" val="20227678"/>
  <p:tag name="KSO_WM_UNIT_LAYERLEVEL" val="1_1_1"/>
  <p:tag name="KSO_WM_TAG_VERSION" val="1.0"/>
  <p:tag name="KSO_WM_BEAUTIFY_FLAG" val="#wm#"/>
  <p:tag name="KSO_WM_UNIT_SHADOW_SCHEMECOLOR_INDEX" val="13"/>
  <p:tag name="KSO_WM_UNIT_TEXT_FILL_FORE_SCHEMECOLOR_INDEX" val="14"/>
  <p:tag name="KSO_WM_UNIT_TEXT_FILL_TYPE" val="1"/>
</p:tagLst>
</file>

<file path=ppt/tags/tag59.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2"/>
  <p:tag name="KSO_WM_UNIT_ID" val="diagram20227678_4*l_h_a*1_1_2"/>
  <p:tag name="KSO_WM_TEMPLATE_CATEGORY" val="diagram"/>
  <p:tag name="KSO_WM_TEMPLATE_INDEX" val="20227678"/>
  <p:tag name="KSO_WM_UNIT_LAYERLEVEL" val="1_1_1"/>
  <p:tag name="KSO_WM_TAG_VERSION" val="1.0"/>
  <p:tag name="KSO_WM_BEAUTIFY_FLAG" val="#wm#"/>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678_4*l_h_i*1_3_1"/>
  <p:tag name="KSO_WM_TEMPLATE_CATEGORY" val="diagram"/>
  <p:tag name="KSO_WM_TEMPLATE_INDEX" val="20227678"/>
  <p:tag name="KSO_WM_UNIT_LAYERLEVEL" val="1_1_1"/>
  <p:tag name="KSO_WM_TAG_VERSION" val="1.0"/>
  <p:tag name="KSO_WM_BEAUTIFY_FLAG" val="#wm#"/>
  <p:tag name="KSO_WM_UNIT_SHADOW_SCHEMECOLOR_INDEX" val="13"/>
  <p:tag name="KSO_WM_UNIT_TEXT_FILL_FORE_SCHEMECOLOR_INDEX" val="14"/>
  <p:tag name="KSO_WM_UNIT_TEXT_FILL_TYPE" val="1"/>
</p:tagLst>
</file>

<file path=ppt/tags/tag61.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678_4*l_h_a*1_3_1"/>
  <p:tag name="KSO_WM_TEMPLATE_CATEGORY" val="diagram"/>
  <p:tag name="KSO_WM_TEMPLATE_INDEX" val="20227678"/>
  <p:tag name="KSO_WM_UNIT_LAYERLEVEL" val="1_1_1"/>
  <p:tag name="KSO_WM_TAG_VERSION" val="1.0"/>
  <p:tag name="KSO_WM_BEAUTIFY_FLAG" val="#wm#"/>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678_4*l_h_i*1_2_1"/>
  <p:tag name="KSO_WM_TEMPLATE_CATEGORY" val="diagram"/>
  <p:tag name="KSO_WM_TEMPLATE_INDEX" val="20227678"/>
  <p:tag name="KSO_WM_UNIT_LAYERLEVEL" val="1_1_1"/>
  <p:tag name="KSO_WM_TAG_VERSION" val="1.0"/>
  <p:tag name="KSO_WM_BEAUTIFY_FLAG" val="#wm#"/>
  <p:tag name="KSO_WM_UNIT_SHADOW_SCHEMECOLOR_INDEX" val="13"/>
  <p:tag name="KSO_WM_UNIT_TEXT_FILL_FORE_SCHEMECOLOR_INDEX" val="14"/>
  <p:tag name="KSO_WM_UNIT_TEXT_FILL_TYPE" val="1"/>
</p:tagLst>
</file>

<file path=ppt/tags/tag63.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678_4*l_h_a*1_2_1"/>
  <p:tag name="KSO_WM_TEMPLATE_CATEGORY" val="diagram"/>
  <p:tag name="KSO_WM_TEMPLATE_INDEX" val="20227678"/>
  <p:tag name="KSO_WM_UNIT_LAYERLEVEL" val="1_1_1"/>
  <p:tag name="KSO_WM_TAG_VERSION" val="1.0"/>
  <p:tag name="KSO_WM_BEAUTIFY_FLAG" val="#wm#"/>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678_4*l_h_i*1_4_1"/>
  <p:tag name="KSO_WM_TEMPLATE_CATEGORY" val="diagram"/>
  <p:tag name="KSO_WM_TEMPLATE_INDEX" val="20227678"/>
  <p:tag name="KSO_WM_UNIT_LAYERLEVEL" val="1_1_1"/>
  <p:tag name="KSO_WM_TAG_VERSION" val="1.0"/>
  <p:tag name="KSO_WM_BEAUTIFY_FLAG" val="#wm#"/>
  <p:tag name="KSO_WM_UNIT_SHADOW_SCHEMECOLOR_INDEX" val="13"/>
  <p:tag name="KSO_WM_UNIT_TEXT_FILL_FORE_SCHEMECOLOR_INDEX" val="14"/>
  <p:tag name="KSO_WM_UNIT_TEXT_FILL_TYPE" val="1"/>
</p:tagLst>
</file>

<file path=ppt/tags/tag65.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678_4*l_h_a*1_4_1"/>
  <p:tag name="KSO_WM_TEMPLATE_CATEGORY" val="diagram"/>
  <p:tag name="KSO_WM_TEMPLATE_INDEX" val="20227678"/>
  <p:tag name="KSO_WM_UNIT_LAYERLEVEL" val="1_1_1"/>
  <p:tag name="KSO_WM_TAG_VERSION" val="1.0"/>
  <p:tag name="KSO_WM_BEAUTIFY_FLAG" val="#wm#"/>
  <p:tag name="KSO_WM_UNIT_TEXT_FILL_FORE_SCHEMECOLOR_INDEX" val="14"/>
  <p:tag name="KSO_WM_UNIT_TEXT_FILL_TYPE" val="1"/>
</p:tagLst>
</file>

<file path=ppt/tags/tag66.xml><?xml version="1.0" encoding="utf-8"?>
<p:tagLst xmlns:p="http://schemas.openxmlformats.org/presentationml/2006/main">
  <p:tag name="KSO_WM_UNIT_SUBTYPE" val="a"/>
  <p:tag name="KSO_WM_UNIT_PRESET_TEXT" val="单击输入你的正文，文字是您思想的提炼，以便可以准确理解传达的信息。"/>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678_4*l_h_f*1_3_1"/>
  <p:tag name="KSO_WM_TEMPLATE_CATEGORY" val="diagram"/>
  <p:tag name="KSO_WM_TEMPLATE_INDEX" val="20227678"/>
  <p:tag name="KSO_WM_UNIT_LAYERLEVEL" val="1_1_1"/>
  <p:tag name="KSO_WM_TAG_VERSION" val="1.0"/>
  <p:tag name="KSO_WM_BEAUTIFY_FLAG" val="#wm#"/>
  <p:tag name="KSO_WM_UNIT_TEXT_FILL_FORE_SCHEMECOLOR_INDEX" val="13"/>
  <p:tag name="KSO_WM_UNIT_TEXT_FILL_TYPE" val="1"/>
</p:tagLst>
</file>

<file path=ppt/tags/tag67.xml><?xml version="1.0" encoding="utf-8"?>
<p:tagLst xmlns:p="http://schemas.openxmlformats.org/presentationml/2006/main">
  <p:tag name="KSO_WM_UNIT_SUBTYPE" val="a"/>
  <p:tag name="KSO_WM_UNIT_PRESET_TEXT" val="单击输入你的正文，文字是您思想的提炼，以便可以准确理解传达的信息。"/>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678_4*l_h_f*1_1_1"/>
  <p:tag name="KSO_WM_TEMPLATE_CATEGORY" val="diagram"/>
  <p:tag name="KSO_WM_TEMPLATE_INDEX" val="20227678"/>
  <p:tag name="KSO_WM_UNIT_LAYERLEVEL" val="1_1_1"/>
  <p:tag name="KSO_WM_TAG_VERSION" val="1.0"/>
  <p:tag name="KSO_WM_BEAUTIFY_FLAG" val="#wm#"/>
  <p:tag name="KSO_WM_UNIT_TEXT_FILL_FORE_SCHEMECOLOR_INDEX" val="13"/>
  <p:tag name="KSO_WM_UNIT_TEXT_FILL_TYPE" val="1"/>
</p:tagLst>
</file>

<file path=ppt/tags/tag68.xml><?xml version="1.0" encoding="utf-8"?>
<p:tagLst xmlns:p="http://schemas.openxmlformats.org/presentationml/2006/main">
  <p:tag name="KSO_WM_UNIT_SUBTYPE" val="a"/>
  <p:tag name="KSO_WM_UNIT_PRESET_TEXT" val="单击输入你的正文，文字是您思想的提炼，以便可以准确理解传达的信息。"/>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678_4*l_h_f*1_2_1"/>
  <p:tag name="KSO_WM_TEMPLATE_CATEGORY" val="diagram"/>
  <p:tag name="KSO_WM_TEMPLATE_INDEX" val="20227678"/>
  <p:tag name="KSO_WM_UNIT_LAYERLEVEL" val="1_1_1"/>
  <p:tag name="KSO_WM_TAG_VERSION" val="1.0"/>
  <p:tag name="KSO_WM_BEAUTIFY_FLAG" val="#wm#"/>
  <p:tag name="KSO_WM_UNIT_TEXT_FILL_FORE_SCHEMECOLOR_INDEX" val="13"/>
  <p:tag name="KSO_WM_UNIT_TEXT_FILL_TYPE" val="1"/>
</p:tagLst>
</file>

<file path=ppt/tags/tag69.xml><?xml version="1.0" encoding="utf-8"?>
<p:tagLst xmlns:p="http://schemas.openxmlformats.org/presentationml/2006/main">
  <p:tag name="KSO_WM_UNIT_SUBTYPE" val="a"/>
  <p:tag name="KSO_WM_UNIT_PRESET_TEXT" val="单击输入你的正文，文字是您思想的提炼，以便可以准确理解传达的信息。"/>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678_4*l_h_f*1_4_1"/>
  <p:tag name="KSO_WM_TEMPLATE_CATEGORY" val="diagram"/>
  <p:tag name="KSO_WM_TEMPLATE_INDEX" val="20227678"/>
  <p:tag name="KSO_WM_UNIT_LAYERLEVEL" val="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70.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79_3*l_h_a*1_1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7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9_3*l_h_f*1_1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9_3*l_h_i*1_1_1"/>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9_3*l_h_i*1_1_2"/>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9_3*l_h_i*1_2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9_3*l_h_i*1_3_1"/>
  <p:tag name="KSO_WM_TEMPLATE_CATEGORY" val="diagram"/>
  <p:tag name="KSO_WM_TEMPLATE_INDEX" val="2022797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79_3*l_h_a*1_3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7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9_3*l_h_f*1_3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9_3*l_h_i*1_3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79.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79_3*l_h_a*1_2_1"/>
  <p:tag name="KSO_WM_TEMPLATE_CATEGORY" val="diagram"/>
  <p:tag name="KSO_WM_TEMPLATE_INDEX" val="20227979"/>
  <p:tag name="KSO_WM_UNIT_LAYERLEVEL" val="1_1_1"/>
  <p:tag name="KSO_WM_TAG_VERSION" val="1.0"/>
  <p:tag name="KSO_WM_BEAUTIFY_FLAG" val="#wm#"/>
  <p:tag name="KSO_WM_UNIT_TEXT_FILL_FORE_SCHEMECOLOR_INDEX" val="5"/>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8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9_3*l_h_f*1_2_1"/>
  <p:tag name="KSO_WM_TEMPLATE_CATEGORY" val="diagram"/>
  <p:tag name="KSO_WM_TEMPLATE_INDEX" val="20227979"/>
  <p:tag name="KSO_WM_UNIT_LAYERLEVEL" val="1_1_1"/>
  <p:tag name="KSO_WM_TAG_VERSION" val="1.0"/>
  <p:tag name="KSO_WM_BEAUTIFY_FLAG" val="#wm#"/>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9_3*l_h_i*1_2_2"/>
  <p:tag name="KSO_WM_TEMPLATE_CATEGORY" val="diagram"/>
  <p:tag name="KSO_WM_TEMPLATE_INDEX" val="20227979"/>
  <p:tag name="KSO_WM_UNIT_LAYERLEVEL" val="1_1_1"/>
  <p:tag name="KSO_WM_TAG_VERSION" val="1.0"/>
  <p:tag name="KSO_WM_BEAUTIFY_FLAG" val="#wm#"/>
  <p:tag name="KSO_WM_UNIT_LINE_FORE_SCHEMECOLOR_INDEX" val="10"/>
  <p:tag name="KSO_WM_UNIT_LINE_FILL_TYPE" val="2"/>
</p:tagLst>
</file>

<file path=ppt/tags/tag82.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79_3*l_h_x*1_1_1"/>
  <p:tag name="KSO_WM_TEMPLATE_CATEGORY" val="diagram"/>
  <p:tag name="KSO_WM_TEMPLATE_INDEX" val="20227979"/>
  <p:tag name="KSO_WM_UNIT_LAYERLEVEL" val="1_1_1"/>
  <p:tag name="KSO_WM_TAG_VERSION" val="1.0"/>
  <p:tag name="KSO_WM_BEAUTIFY_FLAG" val="#wm#"/>
</p:tagLst>
</file>

<file path=ppt/tags/tag83.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79_3*l_h_x*1_2_1"/>
  <p:tag name="KSO_WM_TEMPLATE_CATEGORY" val="diagram"/>
  <p:tag name="KSO_WM_TEMPLATE_INDEX" val="20227979"/>
  <p:tag name="KSO_WM_UNIT_LAYERLEVEL" val="1_1_1"/>
  <p:tag name="KSO_WM_TAG_VERSION" val="1.0"/>
  <p:tag name="KSO_WM_BEAUTIFY_FLAG" val="#wm#"/>
</p:tagLst>
</file>

<file path=ppt/tags/tag84.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79_3*l_h_x*1_3_1"/>
  <p:tag name="KSO_WM_TEMPLATE_CATEGORY" val="diagram"/>
  <p:tag name="KSO_WM_TEMPLATE_INDEX" val="20227979"/>
  <p:tag name="KSO_WM_UNIT_LAYERLEVEL" val="1_1_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40_5*l_h_i*1_1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40_5*l_h_i*1_1_3"/>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40_5*l_h_i*1_1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40_5*l_h_i*1_1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40_5*l_h_i*1_1_5"/>
  <p:tag name="KSO_WM_TEMPLATE_CATEGORY" val="diagram"/>
  <p:tag name="KSO_WM_TEMPLATE_INDEX" val="20227940"/>
  <p:tag name="KSO_WM_UNIT_LAYERLEVEL" val="1_1_1"/>
  <p:tag name="KSO_WM_TAG_VERSION" val="1.0"/>
  <p:tag name="KSO_WM_BEAUTIFY_FLAG" val="#wm#"/>
  <p:tag name="KSO_WM_UNIT_LINE_FORE_SCHEMECOLOR_INDEX" val="5"/>
  <p:tag name="KSO_WM_UNIT_LINE_FILL_TYPE"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40_5*l_h_i*1_2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40_5*l_h_i*1_2_3"/>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40_5*l_h_i*1_2_4"/>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40_5*l_h_i*1_2_1"/>
  <p:tag name="KSO_WM_TEMPLATE_CATEGORY" val="diagram"/>
  <p:tag name="KSO_WM_TEMPLATE_INDEX" val="20227940"/>
  <p:tag name="KSO_WM_UNIT_LAYERLEVEL" val="1_1_1"/>
  <p:tag name="KSO_WM_TAG_VERSION" val="1.0"/>
  <p:tag name="KSO_WM_BEAUTIFY_FLAG" val="#wm#"/>
  <p:tag name="KSO_WM_UNIT_TEXT_FILL_FORE_SCHEMECOLOR_INDEX" val="16"/>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40_5*l_h_i*1_2_5"/>
  <p:tag name="KSO_WM_TEMPLATE_CATEGORY" val="diagram"/>
  <p:tag name="KSO_WM_TEMPLATE_INDEX" val="20227940"/>
  <p:tag name="KSO_WM_UNIT_LAYERLEVEL" val="1_1_1"/>
  <p:tag name="KSO_WM_TAG_VERSION" val="1.0"/>
  <p:tag name="KSO_WM_BEAUTIFY_FLAG" val="#wm#"/>
  <p:tag name="KSO_WM_UNIT_LINE_FORE_SCHEMECOLOR_INDEX" val="6"/>
  <p:tag name="KSO_WM_UNIT_LINE_FILL_TYPE"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40_5*l_h_i*1_3_1"/>
  <p:tag name="KSO_WM_TEMPLATE_CATEGORY" val="diagram"/>
  <p:tag name="KSO_WM_TEMPLATE_INDEX" val="20227940"/>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40_5*l_h_i*1_3_2"/>
  <p:tag name="KSO_WM_TEMPLATE_CATEGORY" val="diagram"/>
  <p:tag name="KSO_WM_TEMPLATE_INDEX" val="2022794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40_5*l_h_i*1_3_3"/>
  <p:tag name="KSO_WM_TEMPLATE_CATEGORY" val="diagram"/>
  <p:tag name="KSO_WM_TEMPLATE_INDEX" val="20227940"/>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国风">
      <a:majorFont>
        <a:latin typeface="华文细黑"/>
        <a:ea typeface="方正清刻本悦宋简体"/>
        <a:cs typeface=""/>
      </a:majorFont>
      <a:minorFont>
        <a:latin typeface="华文细黑"/>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12549" g="10196" b="14117">
        <a:alpha val="100000"/>
      </a:scrgbClr>
    </a:dk2>
    <a:lt2>
      <a:scrgbClr r="100000" g="100000" b="100000">
        <a:alpha val="100000"/>
      </a:scrgbClr>
    </a:lt2>
    <a:accent1>
      <a:scrgbClr r="62745" g="43921" b="90588">
        <a:alpha val="100000"/>
      </a:scrgbClr>
    </a:accent1>
    <a:accent2>
      <a:scrgbClr r="83529" g="41176" b="78431">
        <a:alpha val="100000"/>
      </a:scrgbClr>
    </a:accent2>
    <a:accent3>
      <a:scrgbClr r="94117" g="41568" b="65098">
        <a:alpha val="100000"/>
      </a:scrgbClr>
    </a:accent3>
    <a:accent4>
      <a:scrgbClr r="98039" g="47058" b="54117">
        <a:alpha val="100000"/>
      </a:scrgbClr>
    </a:accent4>
    <a:accent5>
      <a:scrgbClr r="96078" g="55686" b="47450">
        <a:alpha val="100000"/>
      </a:scrgbClr>
    </a:accent5>
    <a:accent6>
      <a:scrgbClr r="90588" g="62745" b="43921">
        <a:alpha val="100000"/>
      </a:scrgbClr>
    </a:accent6>
    <a:hlink>
      <a:scrgbClr r="39607" g="54509" b="83529">
        <a:alpha val="100000"/>
      </a:scrgbClr>
    </a:hlink>
    <a:folHlink>
      <a:scrgbClr r="62352" g="41176" b="63921">
        <a:alpha val="100000"/>
      </a:scrgbClr>
    </a:folHlink>
  </a:clrScheme>
</a:themeOverride>
</file>

<file path=docProps/app.xml><?xml version="1.0" encoding="utf-8"?>
<Properties xmlns="http://schemas.openxmlformats.org/officeDocument/2006/extended-properties" xmlns:vt="http://schemas.openxmlformats.org/officeDocument/2006/docPropsVTypes">
  <TotalTime>0</TotalTime>
  <Words>8294</Words>
  <Application>WPS 演示</Application>
  <PresentationFormat>宽屏</PresentationFormat>
  <Paragraphs>523</Paragraphs>
  <Slides>45</Slides>
  <Notes>41</Notes>
  <HiddenSlides>0</HiddenSlides>
  <MMClips>0</MMClips>
  <ScaleCrop>false</ScaleCrop>
  <HeadingPairs>
    <vt:vector size="6" baseType="variant">
      <vt:variant>
        <vt:lpstr>已用的字体</vt:lpstr>
      </vt:variant>
      <vt:variant>
        <vt:i4>29</vt:i4>
      </vt:variant>
      <vt:variant>
        <vt:lpstr>主题</vt:lpstr>
      </vt:variant>
      <vt:variant>
        <vt:i4>2</vt:i4>
      </vt:variant>
      <vt:variant>
        <vt:lpstr>幻灯片标题</vt:lpstr>
      </vt:variant>
      <vt:variant>
        <vt:i4>45</vt:i4>
      </vt:variant>
    </vt:vector>
  </HeadingPairs>
  <TitlesOfParts>
    <vt:vector size="76" baseType="lpstr">
      <vt:lpstr>Arial</vt:lpstr>
      <vt:lpstr>宋体</vt:lpstr>
      <vt:lpstr>Wingdings</vt:lpstr>
      <vt:lpstr>华文细黑</vt:lpstr>
      <vt:lpstr>幼圆</vt:lpstr>
      <vt:lpstr>楷体</vt:lpstr>
      <vt:lpstr>华文仿宋</vt:lpstr>
      <vt:lpstr>微软雅黑</vt:lpstr>
      <vt:lpstr>汉仪晓波折纸体简</vt:lpstr>
      <vt:lpstr>汉仪雪君体简</vt:lpstr>
      <vt:lpstr>Lato</vt:lpstr>
      <vt:lpstr>Arial Unicode MS</vt:lpstr>
      <vt:lpstr>方正清刻本悦宋简体</vt:lpstr>
      <vt:lpstr>等线</vt:lpstr>
      <vt:lpstr>FontAwesome</vt:lpstr>
      <vt:lpstr>Source Sans Pro</vt:lpstr>
      <vt:lpstr>Montserrat</vt:lpstr>
      <vt:lpstr>Arial</vt:lpstr>
      <vt:lpstr>Calibri</vt:lpstr>
      <vt:lpstr>思源黑体 CN Bold</vt:lpstr>
      <vt:lpstr>黑体</vt:lpstr>
      <vt:lpstr>Calibri</vt:lpstr>
      <vt:lpstr>Times New Roman</vt:lpstr>
      <vt:lpstr>思源黑体 CN Regular</vt:lpstr>
      <vt:lpstr>Lato Regular</vt:lpstr>
      <vt:lpstr>Roboto Medium</vt:lpstr>
      <vt:lpstr>思源黑体 CN Heavy</vt:lpstr>
      <vt:lpstr>ksdb</vt:lpstr>
      <vt:lpstr>Wide Latin</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雪城</cp:lastModifiedBy>
  <cp:revision>106</cp:revision>
  <dcterms:created xsi:type="dcterms:W3CDTF">2017-06-23T06:25:00Z</dcterms:created>
  <dcterms:modified xsi:type="dcterms:W3CDTF">2023-08-02T01:57:53Z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ACA4D6947C134F55A1C65583C3815843</vt:lpwstr>
  </property>
</Properties>
</file>